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handoutMasterIdLst>
    <p:handoutMasterId r:id="rId5"/>
  </p:handoutMasterIdLst>
  <p:sldIdLst>
    <p:sldId id="367" r:id="rId2"/>
    <p:sldId id="281" r:id="rId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06"/>
    <p:restoredTop sz="93271"/>
  </p:normalViewPr>
  <p:slideViewPr>
    <p:cSldViewPr snapToGrid="0" snapToObjects="1">
      <p:cViewPr>
        <p:scale>
          <a:sx n="110" d="100"/>
          <a:sy n="110" d="100"/>
        </p:scale>
        <p:origin x="688"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29C3F45-9939-3043-B7B3-D39CAD8E4D5C}" type="datetimeFigureOut">
              <a:rPr lang="fr-FR" smtClean="0"/>
              <a:t>29/06/2021</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38F024F-9B85-1F40-A401-3CA9C55CB02A}" type="slidenum">
              <a:rPr lang="fr-FR" smtClean="0"/>
              <a:t>‹N°›</a:t>
            </a:fld>
            <a:endParaRPr lang="fr-FR"/>
          </a:p>
        </p:txBody>
      </p:sp>
    </p:spTree>
    <p:extLst>
      <p:ext uri="{BB962C8B-B14F-4D97-AF65-F5344CB8AC3E}">
        <p14:creationId xmlns:p14="http://schemas.microsoft.com/office/powerpoint/2010/main" val="23891977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E8BEC0-67C6-2647-8698-EFB46E18D6B1}" type="datetimeFigureOut">
              <a:rPr lang="fr-FR" smtClean="0"/>
              <a:t>29/06/2021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A98924-B07D-6D4A-A936-762886962F48}" type="slidenum">
              <a:rPr lang="fr-FR" smtClean="0"/>
              <a:t>‹N°›</a:t>
            </a:fld>
            <a:endParaRPr lang="fr-FR"/>
          </a:p>
        </p:txBody>
      </p:sp>
    </p:spTree>
    <p:extLst>
      <p:ext uri="{BB962C8B-B14F-4D97-AF65-F5344CB8AC3E}">
        <p14:creationId xmlns:p14="http://schemas.microsoft.com/office/powerpoint/2010/main" val="154971072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Présentation des membres de l’EM, puis chacun se présente personnellement.</a:t>
            </a:r>
          </a:p>
        </p:txBody>
      </p:sp>
      <p:sp>
        <p:nvSpPr>
          <p:cNvPr id="4" name="Espace réservé du numéro de diapositive 3"/>
          <p:cNvSpPr>
            <a:spLocks noGrp="1"/>
          </p:cNvSpPr>
          <p:nvPr>
            <p:ph type="sldNum" sz="quarter" idx="10"/>
          </p:nvPr>
        </p:nvSpPr>
        <p:spPr/>
        <p:txBody>
          <a:bodyPr/>
          <a:lstStyle/>
          <a:p>
            <a:fld id="{CFA98924-B07D-6D4A-A936-762886962F48}" type="slidenum">
              <a:rPr lang="fr-FR" smtClean="0"/>
              <a:t>1</a:t>
            </a:fld>
            <a:endParaRPr lang="fr-FR"/>
          </a:p>
        </p:txBody>
      </p:sp>
    </p:spTree>
    <p:extLst>
      <p:ext uri="{BB962C8B-B14F-4D97-AF65-F5344CB8AC3E}">
        <p14:creationId xmlns:p14="http://schemas.microsoft.com/office/powerpoint/2010/main" val="2466920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Non ré élection de Monsieur Dario Viel, </a:t>
            </a:r>
            <a:r>
              <a:rPr lang="fr-FR" dirty="0" err="1"/>
              <a:t>Corminboeuf</a:t>
            </a:r>
            <a:r>
              <a:rPr lang="fr-FR" dirty="0"/>
              <a:t>, arrêt de Monsieur Hervé </a:t>
            </a:r>
            <a:r>
              <a:rPr lang="fr-FR" dirty="0" err="1"/>
              <a:t>Schuwey</a:t>
            </a:r>
            <a:r>
              <a:rPr lang="fr-FR" dirty="0"/>
              <a:t> pour raisons de santé</a:t>
            </a:r>
          </a:p>
        </p:txBody>
      </p:sp>
      <p:sp>
        <p:nvSpPr>
          <p:cNvPr id="4" name="Espace réservé du numéro de diapositive 3"/>
          <p:cNvSpPr>
            <a:spLocks noGrp="1"/>
          </p:cNvSpPr>
          <p:nvPr>
            <p:ph type="sldNum" sz="quarter" idx="10"/>
          </p:nvPr>
        </p:nvSpPr>
        <p:spPr/>
        <p:txBody>
          <a:bodyPr/>
          <a:lstStyle/>
          <a:p>
            <a:fld id="{CFA98924-B07D-6D4A-A936-762886962F48}" type="slidenum">
              <a:rPr lang="fr-FR" smtClean="0"/>
              <a:t>2</a:t>
            </a:fld>
            <a:endParaRPr lang="fr-FR"/>
          </a:p>
        </p:txBody>
      </p:sp>
    </p:spTree>
    <p:extLst>
      <p:ext uri="{BB962C8B-B14F-4D97-AF65-F5344CB8AC3E}">
        <p14:creationId xmlns:p14="http://schemas.microsoft.com/office/powerpoint/2010/main" val="22008032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820738" y="4155141"/>
            <a:ext cx="7542212" cy="1013012"/>
          </a:xfrm>
        </p:spPr>
        <p:txBody>
          <a:bodyPr anchor="b" anchorCtr="0">
            <a:noAutofit/>
          </a:bodyPr>
          <a:lstStyle/>
          <a:p>
            <a:r>
              <a:rPr lang="fr-CH"/>
              <a:t>Cliquez et modifiez le titre</a:t>
            </a:r>
            <a:endParaRPr/>
          </a:p>
        </p:txBody>
      </p:sp>
      <p:sp>
        <p:nvSpPr>
          <p:cNvPr id="3" name="Subtitle 2"/>
          <p:cNvSpPr>
            <a:spLocks noGrp="1"/>
          </p:cNvSpPr>
          <p:nvPr>
            <p:ph type="subTitle" idx="1"/>
          </p:nvPr>
        </p:nvSpPr>
        <p:spPr>
          <a:xfrm>
            <a:off x="820738" y="5230906"/>
            <a:ext cx="7542212" cy="1030942"/>
          </a:xfrm>
        </p:spPr>
        <p:txBody>
          <a:bodyPr/>
          <a:lstStyle>
            <a:lvl1pPr marL="0" indent="0" algn="ctr">
              <a:spcBef>
                <a:spcPct val="30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Cliquez pour modifier le style des sous-titres du masque</a:t>
            </a:r>
            <a:endParaRPr dirty="0"/>
          </a:p>
        </p:txBody>
      </p:sp>
      <p:sp>
        <p:nvSpPr>
          <p:cNvPr id="4" name="Date Placeholder 3"/>
          <p:cNvSpPr>
            <a:spLocks noGrp="1"/>
          </p:cNvSpPr>
          <p:nvPr>
            <p:ph type="dt" sz="half" idx="10"/>
          </p:nvPr>
        </p:nvSpPr>
        <p:spPr/>
        <p:txBody>
          <a:bodyPr/>
          <a:lstStyle/>
          <a:p>
            <a:fld id="{0286349D-D539-C745-BD1B-5E57E72BF3C0}" type="datetime1">
              <a:rPr lang="fr-CH" smtClean="0"/>
              <a:t>29.06.21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‹N°›</a:t>
            </a:fld>
            <a:endParaRPr lang="en-US"/>
          </a:p>
        </p:txBody>
      </p:sp>
      <p:pic>
        <p:nvPicPr>
          <p:cNvPr id="7" name="Picture 6" descr="MoleculeTracer.png"/>
          <p:cNvPicPr>
            <a:picLocks noChangeAspect="1"/>
          </p:cNvPicPr>
          <p:nvPr/>
        </p:nvPicPr>
        <p:blipFill>
          <a:blip r:embed="rId2"/>
          <a:stretch>
            <a:fillRect/>
          </a:stretch>
        </p:blipFill>
        <p:spPr>
          <a:xfrm>
            <a:off x="1674019" y="224679"/>
            <a:ext cx="5795963" cy="394337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u-dessus de légende">
    <p:spTree>
      <p:nvGrpSpPr>
        <p:cNvPr id="1" name=""/>
        <p:cNvGrpSpPr/>
        <p:nvPr/>
      </p:nvGrpSpPr>
      <p:grpSpPr>
        <a:xfrm>
          <a:off x="0" y="0"/>
          <a:ext cx="0" cy="0"/>
          <a:chOff x="0" y="0"/>
          <a:chExt cx="0" cy="0"/>
        </a:xfrm>
      </p:grpSpPr>
      <p:sp>
        <p:nvSpPr>
          <p:cNvPr id="2" name="Title 1"/>
          <p:cNvSpPr>
            <a:spLocks noGrp="1"/>
          </p:cNvSpPr>
          <p:nvPr>
            <p:ph type="title"/>
          </p:nvPr>
        </p:nvSpPr>
        <p:spPr>
          <a:xfrm>
            <a:off x="777240" y="3962399"/>
            <a:ext cx="7585710" cy="672353"/>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fr-CH"/>
              <a:t>Cliquez et modifiez le titre</a:t>
            </a:r>
            <a:endParaRPr/>
          </a:p>
        </p:txBody>
      </p:sp>
      <p:sp>
        <p:nvSpPr>
          <p:cNvPr id="3" name="Picture Placeholder 2"/>
          <p:cNvSpPr>
            <a:spLocks noGrp="1"/>
          </p:cNvSpPr>
          <p:nvPr>
            <p:ph type="pic" idx="1"/>
          </p:nvPr>
        </p:nvSpPr>
        <p:spPr>
          <a:xfrm>
            <a:off x="3101957" y="457200"/>
            <a:ext cx="2940087" cy="2940087"/>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vert="horz" lIns="91440" tIns="45720" rIns="91440" bIns="45720" rtlCol="0">
            <a:normAutofit/>
          </a:bodyPr>
          <a:lstStyle>
            <a:lvl1pPr marL="0" indent="0" algn="l" defTabSz="914400" rtl="0" eaLnBrk="1" latinLnBrk="0" hangingPunct="1">
              <a:spcBef>
                <a:spcPts val="2000"/>
              </a:spcBef>
              <a:buFontTx/>
              <a:buNone/>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H"/>
              <a:t>Faire glisser l'image vers l'espace réservé ou cliquer sur l'icône pour l'ajouter</a:t>
            </a:r>
            <a:endParaRPr/>
          </a:p>
        </p:txBody>
      </p:sp>
      <p:sp>
        <p:nvSpPr>
          <p:cNvPr id="4" name="Text Placeholder 3"/>
          <p:cNvSpPr>
            <a:spLocks noGrp="1"/>
          </p:cNvSpPr>
          <p:nvPr>
            <p:ph type="body" sz="half" idx="2"/>
          </p:nvPr>
        </p:nvSpPr>
        <p:spPr>
          <a:xfrm>
            <a:off x="777240" y="4639235"/>
            <a:ext cx="7585710" cy="1371600"/>
          </a:xfrm>
        </p:spPr>
        <p:txBody>
          <a:bodyPr vert="horz" lIns="91440" tIns="45720" rIns="91440" bIns="45720" rtlCol="0">
            <a:normAutofit/>
          </a:bodyPr>
          <a:lstStyle>
            <a:lvl1pPr marL="0" indent="0" algn="ctr">
              <a:spcBef>
                <a:spcPts val="0"/>
              </a:spcBef>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fr-CH"/>
              <a:t>Cliquez pour modifier les styles du texte du masque</a:t>
            </a:r>
          </a:p>
        </p:txBody>
      </p:sp>
      <p:sp>
        <p:nvSpPr>
          <p:cNvPr id="5" name="Date Placeholder 4"/>
          <p:cNvSpPr>
            <a:spLocks noGrp="1"/>
          </p:cNvSpPr>
          <p:nvPr>
            <p:ph type="dt" sz="half" idx="10"/>
          </p:nvPr>
        </p:nvSpPr>
        <p:spPr/>
        <p:txBody>
          <a:bodyPr/>
          <a:lstStyle/>
          <a:p>
            <a:fld id="{E229DCB5-A9B3-8F40-8666-5E25A9E5B4D8}" type="datetime1">
              <a:rPr lang="fr-CH" smtClean="0"/>
              <a:t>29.06.21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Cliquez et modifiez le titre</a:t>
            </a:r>
            <a:endParaRPr/>
          </a:p>
        </p:txBody>
      </p:sp>
      <p:sp>
        <p:nvSpPr>
          <p:cNvPr id="3" name="Vertical Text Placeholder 2"/>
          <p:cNvSpPr>
            <a:spLocks noGrp="1"/>
          </p:cNvSpPr>
          <p:nvPr>
            <p:ph type="body" orient="vert" idx="1"/>
          </p:nvPr>
        </p:nvSpPr>
        <p:spPr/>
        <p:txBody>
          <a:bodyPr vert="eaVert"/>
          <a:lstStyle>
            <a:lvl5pPr>
              <a:defRPr/>
            </a:lvl5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dirty="0"/>
          </a:p>
        </p:txBody>
      </p:sp>
      <p:sp>
        <p:nvSpPr>
          <p:cNvPr id="4" name="Date Placeholder 3"/>
          <p:cNvSpPr>
            <a:spLocks noGrp="1"/>
          </p:cNvSpPr>
          <p:nvPr>
            <p:ph type="dt" sz="half" idx="10"/>
          </p:nvPr>
        </p:nvSpPr>
        <p:spPr/>
        <p:txBody>
          <a:bodyPr/>
          <a:lstStyle/>
          <a:p>
            <a:fld id="{8676C34B-8AC5-3F4C-8492-1665C37A0CEC}" type="datetime1">
              <a:rPr lang="fr-CH" smtClean="0"/>
              <a:t>29.06.21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365" y="416859"/>
            <a:ext cx="1940859" cy="5607424"/>
          </a:xfrm>
        </p:spPr>
        <p:txBody>
          <a:bodyPr vert="eaVert" anchor="ctr" anchorCtr="0"/>
          <a:lstStyle/>
          <a:p>
            <a:r>
              <a:rPr lang="fr-CH"/>
              <a:t>Cliquez et modifiez le titre</a:t>
            </a:r>
            <a:endParaRPr/>
          </a:p>
        </p:txBody>
      </p:sp>
      <p:sp>
        <p:nvSpPr>
          <p:cNvPr id="3" name="Vertical Text Placeholder 2"/>
          <p:cNvSpPr>
            <a:spLocks noGrp="1"/>
          </p:cNvSpPr>
          <p:nvPr>
            <p:ph type="body" orient="vert" idx="1"/>
          </p:nvPr>
        </p:nvSpPr>
        <p:spPr>
          <a:xfrm>
            <a:off x="820737" y="414015"/>
            <a:ext cx="6144839" cy="5610268"/>
          </a:xfrm>
        </p:spPr>
        <p:txBody>
          <a:bodyPr vert="eaVert"/>
          <a:lstStyle>
            <a:lvl5pPr>
              <a:defRPr/>
            </a:lvl5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dirty="0"/>
          </a:p>
        </p:txBody>
      </p:sp>
      <p:sp>
        <p:nvSpPr>
          <p:cNvPr id="4" name="Date Placeholder 3"/>
          <p:cNvSpPr>
            <a:spLocks noGrp="1"/>
          </p:cNvSpPr>
          <p:nvPr>
            <p:ph type="dt" sz="half" idx="10"/>
          </p:nvPr>
        </p:nvSpPr>
        <p:spPr/>
        <p:txBody>
          <a:bodyPr/>
          <a:lstStyle/>
          <a:p>
            <a:fld id="{02F30B2D-E3D5-8B46-B510-4DE4510B6B1C}" type="datetime1">
              <a:rPr lang="fr-CH" smtClean="0"/>
              <a:t>29.06.21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Cliquez et modifiez le titre</a:t>
            </a:r>
            <a:endParaRPr/>
          </a:p>
        </p:txBody>
      </p:sp>
      <p:sp>
        <p:nvSpPr>
          <p:cNvPr id="3" name="Content Placeholder 2"/>
          <p:cNvSpPr>
            <a:spLocks noGrp="1"/>
          </p:cNvSpPr>
          <p:nvPr>
            <p:ph idx="1"/>
          </p:nvPr>
        </p:nvSpPr>
        <p:spPr/>
        <p:txBody>
          <a:bodyPr/>
          <a:lstStyle>
            <a:lvl5pPr>
              <a:defRPr/>
            </a:lvl5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dirty="0"/>
          </a:p>
        </p:txBody>
      </p:sp>
      <p:sp>
        <p:nvSpPr>
          <p:cNvPr id="4" name="Date Placeholder 3"/>
          <p:cNvSpPr>
            <a:spLocks noGrp="1"/>
          </p:cNvSpPr>
          <p:nvPr>
            <p:ph type="dt" sz="half" idx="10"/>
          </p:nvPr>
        </p:nvSpPr>
        <p:spPr/>
        <p:txBody>
          <a:bodyPr/>
          <a:lstStyle/>
          <a:p>
            <a:fld id="{D43233B8-C4EB-A144-AE0C-D6A10ECA1D47}" type="datetime1">
              <a:rPr lang="fr-CH" smtClean="0"/>
              <a:t>29.06.21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20737" y="1219013"/>
            <a:ext cx="7542213" cy="1958975"/>
          </a:xfrm>
        </p:spPr>
        <p:txBody>
          <a:bodyPr vert="horz" lIns="91440" tIns="45720" rIns="91440" bIns="45720" rtlCol="0" anchor="b" anchorCtr="0">
            <a:noAutofit/>
          </a:bodyPr>
          <a:lstStyle>
            <a:lvl1pPr algn="ctr" defTabSz="914400" rtl="0" eaLnBrk="1" latinLnBrk="0" hangingPunct="1">
              <a:spcBef>
                <a:spcPct val="0"/>
              </a:spcBef>
              <a:buNone/>
              <a:defRPr sz="52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fr-CH"/>
              <a:t>Cliquez et modifiez le titre</a:t>
            </a:r>
            <a:endParaRPr/>
          </a:p>
        </p:txBody>
      </p:sp>
      <p:sp>
        <p:nvSpPr>
          <p:cNvPr id="3" name="Text Placeholder 2"/>
          <p:cNvSpPr>
            <a:spLocks noGrp="1"/>
          </p:cNvSpPr>
          <p:nvPr>
            <p:ph type="body" idx="1"/>
          </p:nvPr>
        </p:nvSpPr>
        <p:spPr>
          <a:xfrm>
            <a:off x="820737" y="3224213"/>
            <a:ext cx="7542213" cy="1500187"/>
          </a:xfrm>
        </p:spPr>
        <p:txBody>
          <a:bodyPr vert="horz" lIns="91440" tIns="45720" rIns="91440" bIns="45720" rtlCol="0">
            <a:normAutofit/>
          </a:bodyPr>
          <a:lstStyle>
            <a:lvl1pPr marL="0" indent="0" algn="ctr" defTabSz="914400" rtl="0" eaLnBrk="1" latinLnBrk="0" hangingPunct="1">
              <a:spcBef>
                <a:spcPts val="300"/>
              </a:spcBef>
              <a:buFontTx/>
              <a:buNone/>
              <a:defRPr sz="2400" b="1" kern="1200">
                <a:solidFill>
                  <a:schemeClr val="tx1">
                    <a:tint val="75000"/>
                  </a:schemeClr>
                </a:solidFill>
                <a:effectLst>
                  <a:outerShdw blurRad="101600" dist="63500" dir="2700000" algn="tl" rotWithShape="0">
                    <a:prstClr val="black">
                      <a:alpha val="75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Cliquez pour modifier les styles du texte du masque</a:t>
            </a:r>
          </a:p>
        </p:txBody>
      </p:sp>
      <p:sp>
        <p:nvSpPr>
          <p:cNvPr id="4" name="Date Placeholder 3"/>
          <p:cNvSpPr>
            <a:spLocks noGrp="1"/>
          </p:cNvSpPr>
          <p:nvPr>
            <p:ph type="dt" sz="half" idx="10"/>
          </p:nvPr>
        </p:nvSpPr>
        <p:spPr/>
        <p:txBody>
          <a:bodyPr/>
          <a:lstStyle/>
          <a:p>
            <a:fld id="{523F2363-A429-BC4F-A5E4-3F9A02FA5077}" type="datetime1">
              <a:rPr lang="fr-CH" smtClean="0"/>
              <a:t>29.06.21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p>
            <a:r>
              <a:rPr lang="fr-CH"/>
              <a:t>Cliquez et modifiez le titre</a:t>
            </a:r>
            <a:endParaRPr/>
          </a:p>
        </p:txBody>
      </p:sp>
      <p:sp>
        <p:nvSpPr>
          <p:cNvPr id="3" name="Content Placeholder 2"/>
          <p:cNvSpPr>
            <a:spLocks noGrp="1"/>
          </p:cNvSpPr>
          <p:nvPr>
            <p:ph sz="half" idx="1"/>
          </p:nvPr>
        </p:nvSpPr>
        <p:spPr>
          <a:xfrm>
            <a:off x="779462" y="1892301"/>
            <a:ext cx="3657600" cy="3975100"/>
          </a:xfrm>
        </p:spPr>
        <p:txBody>
          <a:bodyPr>
            <a:normAutofit/>
          </a:bodyPr>
          <a:lstStyle>
            <a:lvl1pPr>
              <a:defRPr sz="2000"/>
            </a:lvl1pPr>
            <a:lvl2pPr>
              <a:defRPr sz="1800"/>
            </a:lvl2pPr>
            <a:lvl3pPr>
              <a:defRPr sz="1800"/>
            </a:lvl3pPr>
            <a:lvl4pPr>
              <a:defRPr sz="1800"/>
            </a:lvl4pPr>
            <a:lvl5pPr>
              <a:defRPr sz="1800"/>
            </a:lvl5pPr>
            <a:lvl6pPr marL="2173288" indent="-344488">
              <a:defRPr sz="1800"/>
            </a:lvl6pPr>
            <a:lvl7pPr marL="2173288" indent="-344488">
              <a:defRPr sz="1800"/>
            </a:lvl7pPr>
            <a:lvl8pPr marL="2173288" indent="-344488">
              <a:defRPr sz="1800"/>
            </a:lvl8pPr>
            <a:lvl9pPr marL="2173288" indent="-344488">
              <a:defRPr sz="18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dirty="0"/>
          </a:p>
        </p:txBody>
      </p:sp>
      <p:sp>
        <p:nvSpPr>
          <p:cNvPr id="4" name="Content Placeholder 3"/>
          <p:cNvSpPr>
            <a:spLocks noGrp="1"/>
          </p:cNvSpPr>
          <p:nvPr>
            <p:ph sz="half" idx="2"/>
          </p:nvPr>
        </p:nvSpPr>
        <p:spPr>
          <a:xfrm>
            <a:off x="4703763" y="1892301"/>
            <a:ext cx="3657600" cy="3975100"/>
          </a:xfrm>
        </p:spPr>
        <p:txBody>
          <a:bodyPr>
            <a:normAutofit/>
          </a:bodyPr>
          <a:lstStyle>
            <a:lvl1pPr>
              <a:defRPr sz="2000"/>
            </a:lvl1pPr>
            <a:lvl2pPr>
              <a:defRPr sz="1800"/>
            </a:lvl2pPr>
            <a:lvl3pPr>
              <a:defRPr sz="1800"/>
            </a:lvl3pPr>
            <a:lvl4pPr>
              <a:defRPr sz="1800"/>
            </a:lvl4pPr>
            <a:lvl5pPr>
              <a:defRPr sz="1800"/>
            </a:lvl5pPr>
            <a:lvl6pPr marL="2173288" indent="-344488">
              <a:defRPr sz="1800"/>
            </a:lvl6pPr>
            <a:lvl7pPr marL="2173288" indent="-344488">
              <a:defRPr sz="1800"/>
            </a:lvl7pPr>
            <a:lvl8pPr marL="2173288" indent="-344488">
              <a:defRPr sz="1800"/>
            </a:lvl8pPr>
            <a:lvl9pPr marL="2173288" indent="-344488">
              <a:defRPr sz="18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dirty="0"/>
          </a:p>
        </p:txBody>
      </p:sp>
      <p:sp>
        <p:nvSpPr>
          <p:cNvPr id="5" name="Date Placeholder 4"/>
          <p:cNvSpPr>
            <a:spLocks noGrp="1"/>
          </p:cNvSpPr>
          <p:nvPr>
            <p:ph type="dt" sz="half" idx="10"/>
          </p:nvPr>
        </p:nvSpPr>
        <p:spPr/>
        <p:txBody>
          <a:bodyPr/>
          <a:lstStyle/>
          <a:p>
            <a:fld id="{448972E4-85C0-1D48-931D-EA2E93CA5919}" type="datetime1">
              <a:rPr lang="fr-CH" smtClean="0"/>
              <a:t>29.06.21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lvl1pPr>
              <a:defRPr/>
            </a:lvl1pPr>
          </a:lstStyle>
          <a:p>
            <a:r>
              <a:rPr lang="fr-CH"/>
              <a:t>Cliquez et modifiez le titre</a:t>
            </a:r>
            <a:endParaRPr/>
          </a:p>
        </p:txBody>
      </p:sp>
      <p:sp>
        <p:nvSpPr>
          <p:cNvPr id="3" name="Text Placeholder 2"/>
          <p:cNvSpPr>
            <a:spLocks noGrp="1"/>
          </p:cNvSpPr>
          <p:nvPr>
            <p:ph type="body" idx="1"/>
          </p:nvPr>
        </p:nvSpPr>
        <p:spPr>
          <a:xfrm>
            <a:off x="779462"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Cliquez pour modifier les styles du texte du masque</a:t>
            </a:r>
          </a:p>
        </p:txBody>
      </p:sp>
      <p:sp>
        <p:nvSpPr>
          <p:cNvPr id="4" name="Content Placeholder 3"/>
          <p:cNvSpPr>
            <a:spLocks noGrp="1"/>
          </p:cNvSpPr>
          <p:nvPr>
            <p:ph sz="half" idx="2"/>
          </p:nvPr>
        </p:nvSpPr>
        <p:spPr>
          <a:xfrm>
            <a:off x="779462" y="2393575"/>
            <a:ext cx="3657600" cy="3473823"/>
          </a:xfrm>
        </p:spPr>
        <p:txBody>
          <a:bodyPr>
            <a:normAutofit/>
          </a:bodyPr>
          <a:lstStyle>
            <a:lvl1pPr>
              <a:defRPr sz="2000"/>
            </a:lvl1pPr>
            <a:lvl2pPr>
              <a:defRPr sz="1800"/>
            </a:lvl2pPr>
            <a:lvl3pPr>
              <a:defRPr sz="1800"/>
            </a:lvl3pPr>
            <a:lvl4pPr>
              <a:defRPr sz="1800"/>
            </a:lvl4pPr>
            <a:lvl5pPr>
              <a:defRPr sz="1800"/>
            </a:lvl5pPr>
            <a:lvl6pPr marL="2173288" indent="-344488">
              <a:defRPr sz="1600"/>
            </a:lvl6pPr>
            <a:lvl7pPr marL="2173288" indent="-344488">
              <a:defRPr sz="1600"/>
            </a:lvl7pPr>
            <a:lvl8pPr marL="2173288" indent="-344488">
              <a:defRPr sz="1600"/>
            </a:lvl8pPr>
            <a:lvl9pPr marL="2173288" indent="-344488">
              <a:defRPr sz="16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dirty="0"/>
          </a:p>
        </p:txBody>
      </p:sp>
      <p:sp>
        <p:nvSpPr>
          <p:cNvPr id="5" name="Text Placeholder 4"/>
          <p:cNvSpPr>
            <a:spLocks noGrp="1"/>
          </p:cNvSpPr>
          <p:nvPr>
            <p:ph type="body" sz="quarter" idx="3"/>
          </p:nvPr>
        </p:nvSpPr>
        <p:spPr>
          <a:xfrm>
            <a:off x="4703763"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Cliquez pour modifier les styles du texte du masque</a:t>
            </a:r>
          </a:p>
        </p:txBody>
      </p:sp>
      <p:sp>
        <p:nvSpPr>
          <p:cNvPr id="6" name="Content Placeholder 5"/>
          <p:cNvSpPr>
            <a:spLocks noGrp="1"/>
          </p:cNvSpPr>
          <p:nvPr>
            <p:ph sz="quarter" idx="4"/>
          </p:nvPr>
        </p:nvSpPr>
        <p:spPr>
          <a:xfrm>
            <a:off x="4703763" y="2393575"/>
            <a:ext cx="3657600" cy="3473823"/>
          </a:xfrm>
        </p:spPr>
        <p:txBody>
          <a:bodyPr>
            <a:normAutofit/>
          </a:bodyPr>
          <a:lstStyle>
            <a:lvl1pPr>
              <a:defRPr sz="2000"/>
            </a:lvl1pPr>
            <a:lvl2pPr>
              <a:defRPr sz="1800"/>
            </a:lvl2pPr>
            <a:lvl3pPr>
              <a:defRPr sz="1800"/>
            </a:lvl3pPr>
            <a:lvl4pPr>
              <a:defRPr sz="1800"/>
            </a:lvl4pPr>
            <a:lvl5pPr>
              <a:defRPr sz="1800"/>
            </a:lvl5pPr>
            <a:lvl6pPr marL="2173288" indent="-344488">
              <a:defRPr sz="1600"/>
            </a:lvl6pPr>
            <a:lvl7pPr marL="2173288" indent="-344488">
              <a:defRPr sz="1600"/>
            </a:lvl7pPr>
            <a:lvl8pPr marL="2173288" indent="-344488">
              <a:defRPr sz="1600"/>
            </a:lvl8pPr>
            <a:lvl9pPr marL="2173288" indent="-344488">
              <a:defRPr sz="16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dirty="0"/>
          </a:p>
        </p:txBody>
      </p:sp>
      <p:sp>
        <p:nvSpPr>
          <p:cNvPr id="7" name="Date Placeholder 6"/>
          <p:cNvSpPr>
            <a:spLocks noGrp="1"/>
          </p:cNvSpPr>
          <p:nvPr>
            <p:ph type="dt" sz="half" idx="10"/>
          </p:nvPr>
        </p:nvSpPr>
        <p:spPr/>
        <p:txBody>
          <a:bodyPr/>
          <a:lstStyle/>
          <a:p>
            <a:fld id="{0E9DB933-820B-C047-BF37-15B0A8668606}" type="datetime1">
              <a:rPr lang="fr-CH" smtClean="0"/>
              <a:t>29.06.21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2AA694-00EB-4F4B-AABB-6F50FB178914}" type="slidenum">
              <a:rPr lang="en-US" smtClean="0"/>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Cliquez et modifiez le titre</a:t>
            </a:r>
            <a:endParaRPr/>
          </a:p>
        </p:txBody>
      </p:sp>
      <p:sp>
        <p:nvSpPr>
          <p:cNvPr id="3" name="Date Placeholder 2"/>
          <p:cNvSpPr>
            <a:spLocks noGrp="1"/>
          </p:cNvSpPr>
          <p:nvPr>
            <p:ph type="dt" sz="half" idx="10"/>
          </p:nvPr>
        </p:nvSpPr>
        <p:spPr/>
        <p:txBody>
          <a:bodyPr/>
          <a:lstStyle/>
          <a:p>
            <a:fld id="{6C9272C1-83A8-7943-A634-0AF2C365E118}" type="datetime1">
              <a:rPr lang="fr-CH" smtClean="0"/>
              <a:t>29.06.21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2AA694-00EB-4F4B-AABB-6F50FB178914}" type="slidenum">
              <a:rPr lang="en-US" smtClean="0"/>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F3C7E3-9DEF-454E-91AF-96DC16AEEED9}" type="datetime1">
              <a:rPr lang="fr-CH" smtClean="0"/>
              <a:t>29.06.21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2AA694-00EB-4F4B-AABB-6F50FB178914}" type="slidenum">
              <a:rPr lang="en-US" smtClean="0"/>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79929" y="457201"/>
            <a:ext cx="3566160" cy="1371600"/>
          </a:xfrm>
        </p:spPr>
        <p:txBody>
          <a:bodyPr anchor="b">
            <a:normAutofit/>
          </a:bodyPr>
          <a:lstStyle>
            <a:lvl1pPr algn="ctr">
              <a:defRPr sz="3600" b="1"/>
            </a:lvl1pPr>
          </a:lstStyle>
          <a:p>
            <a:r>
              <a:rPr lang="fr-CH"/>
              <a:t>Cliquez et modifiez le titre</a:t>
            </a:r>
            <a:endParaRPr/>
          </a:p>
        </p:txBody>
      </p:sp>
      <p:sp>
        <p:nvSpPr>
          <p:cNvPr id="3" name="Content Placeholder 2"/>
          <p:cNvSpPr>
            <a:spLocks noGrp="1"/>
          </p:cNvSpPr>
          <p:nvPr>
            <p:ph idx="1"/>
          </p:nvPr>
        </p:nvSpPr>
        <p:spPr>
          <a:xfrm>
            <a:off x="4802393" y="457201"/>
            <a:ext cx="3566160" cy="5410200"/>
          </a:xfrm>
        </p:spPr>
        <p:txBody>
          <a:bodyPr>
            <a:normAutofit/>
          </a:bodyPr>
          <a:lstStyle>
            <a:lvl1pPr>
              <a:defRPr sz="2400"/>
            </a:lvl1pPr>
            <a:lvl2pPr>
              <a:defRPr sz="2200"/>
            </a:lvl2pPr>
            <a:lvl3pPr>
              <a:defRPr sz="2000"/>
            </a:lvl3pPr>
            <a:lvl4pPr>
              <a:defRPr sz="1800"/>
            </a:lvl4pPr>
            <a:lvl5pPr>
              <a:defRPr sz="1800"/>
            </a:lvl5pPr>
            <a:lvl6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2173288" indent="-344488">
              <a:defRPr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dirty="0"/>
          </a:p>
        </p:txBody>
      </p:sp>
      <p:sp>
        <p:nvSpPr>
          <p:cNvPr id="4" name="Text Placeholder 3"/>
          <p:cNvSpPr>
            <a:spLocks noGrp="1"/>
          </p:cNvSpPr>
          <p:nvPr>
            <p:ph type="body" sz="half" idx="2"/>
          </p:nvPr>
        </p:nvSpPr>
        <p:spPr>
          <a:xfrm>
            <a:off x="779929" y="1828801"/>
            <a:ext cx="3566160" cy="3657600"/>
          </a:xfrm>
        </p:spPr>
        <p:txBody>
          <a:bodyPr>
            <a:normAutofit/>
          </a:bodyPr>
          <a:lstStyle>
            <a:lvl1pPr marL="0" indent="0" algn="ctr">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Cliquez pour modifier les styles du texte du masque</a:t>
            </a:r>
          </a:p>
        </p:txBody>
      </p:sp>
      <p:sp>
        <p:nvSpPr>
          <p:cNvPr id="5" name="Date Placeholder 4"/>
          <p:cNvSpPr>
            <a:spLocks noGrp="1"/>
          </p:cNvSpPr>
          <p:nvPr>
            <p:ph type="dt" sz="half" idx="10"/>
          </p:nvPr>
        </p:nvSpPr>
        <p:spPr/>
        <p:txBody>
          <a:bodyPr/>
          <a:lstStyle/>
          <a:p>
            <a:fld id="{BF662986-A629-E248-9A27-A09AB8012BEB}" type="datetime1">
              <a:rPr lang="fr-CH" smtClean="0"/>
              <a:t>29.06.21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77240" y="457200"/>
            <a:ext cx="3566160" cy="1371600"/>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fr-CH"/>
              <a:t>Cliquez et modifiez le titre</a:t>
            </a:r>
            <a:endParaRPr/>
          </a:p>
        </p:txBody>
      </p:sp>
      <p:sp>
        <p:nvSpPr>
          <p:cNvPr id="3" name="Picture Placeholder 2"/>
          <p:cNvSpPr>
            <a:spLocks noGrp="1"/>
          </p:cNvSpPr>
          <p:nvPr>
            <p:ph type="pic" idx="1"/>
          </p:nvPr>
        </p:nvSpPr>
        <p:spPr>
          <a:xfrm>
            <a:off x="5266765" y="1676400"/>
            <a:ext cx="2975610" cy="2975610"/>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H"/>
              <a:t>Faire glisser l'image vers l'espace réservé ou cliquer sur l'icône pour l'ajouter</a:t>
            </a:r>
            <a:endParaRPr/>
          </a:p>
        </p:txBody>
      </p:sp>
      <p:sp>
        <p:nvSpPr>
          <p:cNvPr id="4" name="Text Placeholder 3"/>
          <p:cNvSpPr>
            <a:spLocks noGrp="1"/>
          </p:cNvSpPr>
          <p:nvPr>
            <p:ph type="body" sz="half" idx="2"/>
          </p:nvPr>
        </p:nvSpPr>
        <p:spPr>
          <a:xfrm>
            <a:off x="777240" y="1828800"/>
            <a:ext cx="3566160" cy="3657600"/>
          </a:xfrm>
        </p:spPr>
        <p:txBody>
          <a:bodyPr vert="horz" lIns="91440" tIns="45720" rIns="91440" bIns="45720" rtlCol="0">
            <a:normAutofit/>
          </a:bodyPr>
          <a:lstStyle>
            <a:lvl1pPr marL="0" indent="0" algn="ctr">
              <a:spcBef>
                <a:spcPts val="600"/>
              </a:spcBef>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fr-CH"/>
              <a:t>Cliquez pour modifier les styles du texte du masque</a:t>
            </a:r>
          </a:p>
        </p:txBody>
      </p:sp>
      <p:sp>
        <p:nvSpPr>
          <p:cNvPr id="5" name="Date Placeholder 4"/>
          <p:cNvSpPr>
            <a:spLocks noGrp="1"/>
          </p:cNvSpPr>
          <p:nvPr>
            <p:ph type="dt" sz="half" idx="10"/>
          </p:nvPr>
        </p:nvSpPr>
        <p:spPr/>
        <p:txBody>
          <a:bodyPr/>
          <a:lstStyle/>
          <a:p>
            <a:fld id="{91740625-1D58-8B4A-B8DC-67AE2E32F61F}" type="datetime1">
              <a:rPr lang="fr-CH" smtClean="0"/>
              <a:t>29.06.21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GridOverlay.png"/>
          <p:cNvPicPr>
            <a:picLocks noChangeAspect="1"/>
          </p:cNvPicPr>
          <p:nvPr/>
        </p:nvPicPr>
        <p:blipFill>
          <a:blip r:embed="rId14"/>
          <a:stretch>
            <a:fillRect/>
          </a:stretch>
        </p:blipFill>
        <p:spPr>
          <a:xfrm>
            <a:off x="0" y="0"/>
            <a:ext cx="9144000" cy="6858000"/>
          </a:xfrm>
          <a:prstGeom prst="rect">
            <a:avLst/>
          </a:prstGeom>
          <a:solidFill>
            <a:schemeClr val="bg2">
              <a:lumMod val="60000"/>
              <a:lumOff val="40000"/>
              <a:alpha val="10000"/>
            </a:schemeClr>
          </a:solidFill>
        </p:spPr>
      </p:pic>
      <p:sp>
        <p:nvSpPr>
          <p:cNvPr id="2" name="Title Placeholder 1"/>
          <p:cNvSpPr>
            <a:spLocks noGrp="1"/>
          </p:cNvSpPr>
          <p:nvPr>
            <p:ph type="title"/>
          </p:nvPr>
        </p:nvSpPr>
        <p:spPr>
          <a:xfrm>
            <a:off x="779462" y="107577"/>
            <a:ext cx="7581901" cy="1653988"/>
          </a:xfrm>
          <a:prstGeom prst="rect">
            <a:avLst/>
          </a:prstGeom>
        </p:spPr>
        <p:txBody>
          <a:bodyPr vert="horz" lIns="91440" tIns="45720" rIns="91440" bIns="45720" rtlCol="0" anchor="ctr">
            <a:noAutofit/>
          </a:bodyPr>
          <a:lstStyle/>
          <a:p>
            <a:r>
              <a:rPr lang="fr-CH"/>
              <a:t>Cliquez et modifiez le titre</a:t>
            </a:r>
            <a:endParaRPr/>
          </a:p>
        </p:txBody>
      </p:sp>
      <p:sp>
        <p:nvSpPr>
          <p:cNvPr id="3" name="Text Placeholder 2"/>
          <p:cNvSpPr>
            <a:spLocks noGrp="1"/>
          </p:cNvSpPr>
          <p:nvPr>
            <p:ph type="body" idx="1"/>
          </p:nvPr>
        </p:nvSpPr>
        <p:spPr>
          <a:xfrm>
            <a:off x="779462" y="1882588"/>
            <a:ext cx="7581901" cy="3953436"/>
          </a:xfrm>
          <a:prstGeom prst="rect">
            <a:avLst/>
          </a:prstGeom>
        </p:spPr>
        <p:txBody>
          <a:bodyPr vert="horz" lIns="91440" tIns="45720" rIns="91440" bIns="45720" rtlCol="0">
            <a:normAutofit/>
          </a:body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dirty="0"/>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100">
                <a:solidFill>
                  <a:schemeClr val="tx1">
                    <a:tint val="75000"/>
                  </a:schemeClr>
                </a:solidFill>
                <a:effectLst>
                  <a:outerShdw blurRad="101600" dist="63500" dir="2700000" algn="tl" rotWithShape="0">
                    <a:prstClr val="black">
                      <a:alpha val="75000"/>
                    </a:prstClr>
                  </a:outerShdw>
                </a:effectLst>
              </a:defRPr>
            </a:lvl1pPr>
          </a:lstStyle>
          <a:p>
            <a:fld id="{3C6BD929-2300-B04E-A632-45E5FFEE093D}" type="datetime1">
              <a:rPr lang="fr-CH" smtClean="0"/>
              <a:t>29.06.21</a:t>
            </a:fld>
            <a:endParaRPr lang="en-US"/>
          </a:p>
        </p:txBody>
      </p:sp>
      <p:sp>
        <p:nvSpPr>
          <p:cNvPr id="5" name="Footer Placeholder 4"/>
          <p:cNvSpPr>
            <a:spLocks noGrp="1"/>
          </p:cNvSpPr>
          <p:nvPr>
            <p:ph type="ftr" sz="quarter" idx="3"/>
          </p:nvPr>
        </p:nvSpPr>
        <p:spPr>
          <a:xfrm>
            <a:off x="354106" y="6356350"/>
            <a:ext cx="2895600" cy="365125"/>
          </a:xfrm>
          <a:prstGeom prst="rect">
            <a:avLst/>
          </a:prstGeom>
        </p:spPr>
        <p:txBody>
          <a:bodyPr vert="horz" lIns="91440" tIns="45720" rIns="91440" bIns="45720" rtlCol="0" anchor="ctr"/>
          <a:lstStyle>
            <a:lvl1pPr algn="l">
              <a:defRPr sz="1100">
                <a:solidFill>
                  <a:schemeClr val="tx1">
                    <a:tint val="75000"/>
                  </a:schemeClr>
                </a:solidFill>
                <a:effectLst>
                  <a:outerShdw blurRad="101600" dist="63500" dir="2700000" algn="tl" rotWithShape="0">
                    <a:prstClr val="black">
                      <a:alpha val="75000"/>
                    </a:prstClr>
                  </a:outerShdw>
                </a:effectLst>
              </a:defRPr>
            </a:lvl1pPr>
          </a:lstStyle>
          <a:p>
            <a:endParaRPr lang="en-US"/>
          </a:p>
        </p:txBody>
      </p:sp>
      <p:sp>
        <p:nvSpPr>
          <p:cNvPr id="6" name="Slide Number Placeholder 5"/>
          <p:cNvSpPr>
            <a:spLocks noGrp="1"/>
          </p:cNvSpPr>
          <p:nvPr>
            <p:ph type="sldNum" sz="quarter" idx="4"/>
          </p:nvPr>
        </p:nvSpPr>
        <p:spPr>
          <a:xfrm>
            <a:off x="4191000" y="6356350"/>
            <a:ext cx="762000" cy="365125"/>
          </a:xfrm>
          <a:prstGeom prst="rect">
            <a:avLst/>
          </a:prstGeom>
        </p:spPr>
        <p:txBody>
          <a:bodyPr vert="horz" lIns="91440" tIns="45720" rIns="91440" bIns="45720" rtlCol="0" anchor="ctr"/>
          <a:lstStyle>
            <a:lvl1pPr algn="ctr">
              <a:defRPr sz="1100">
                <a:solidFill>
                  <a:schemeClr val="tx1">
                    <a:tint val="75000"/>
                  </a:schemeClr>
                </a:solidFill>
                <a:effectLst>
                  <a:outerShdw blurRad="101600" dist="63500" dir="2700000" algn="tl" rotWithShape="0">
                    <a:prstClr val="black">
                      <a:alpha val="75000"/>
                    </a:prstClr>
                  </a:outerShdw>
                </a:effectLst>
              </a:defRPr>
            </a:lvl1pPr>
          </a:lstStyle>
          <a:p>
            <a:fld id="{D12AA694-00EB-4F4B-AABB-6F50FB178914}" type="slidenum">
              <a:rPr lang="en-US" smtClean="0"/>
              <a:t>‹N°›</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p:txStyles>
    <p:titleStyle>
      <a:lvl1pPr algn="ctr" defTabSz="914400" rtl="0" eaLnBrk="1" latinLnBrk="0" hangingPunct="1">
        <a:spcBef>
          <a:spcPct val="0"/>
        </a:spcBef>
        <a:buNone/>
        <a:defRPr sz="5600" b="1" kern="1200">
          <a:solidFill>
            <a:schemeClr val="tx1"/>
          </a:solidFill>
          <a:effectLst>
            <a:outerShdw blurRad="101600" dist="63500" dir="2700000" algn="tl" rotWithShape="0">
              <a:prstClr val="black">
                <a:alpha val="75000"/>
              </a:prstClr>
            </a:outerShdw>
          </a:effectLst>
          <a:latin typeface="+mj-lt"/>
          <a:ea typeface="+mj-ea"/>
          <a:cs typeface="+mj-cs"/>
        </a:defRPr>
      </a:lvl1pPr>
    </p:titleStyle>
    <p:bodyStyle>
      <a:lvl1pPr marL="403225" indent="-403225" algn="l" defTabSz="914400" rtl="0" eaLnBrk="1" latinLnBrk="0" hangingPunct="1">
        <a:spcBef>
          <a:spcPts val="2000"/>
        </a:spcBef>
        <a:buFontTx/>
        <a:buBlip>
          <a:blip r:embed="rId15"/>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15"/>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15"/>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1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1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15"/>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21" Type="http://schemas.openxmlformats.org/officeDocument/2006/relationships/image" Target="../media/image23.jpeg"/><Relationship Id="rId7" Type="http://schemas.openxmlformats.org/officeDocument/2006/relationships/image" Target="../media/image9.jp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1.xml"/><Relationship Id="rId16" Type="http://schemas.openxmlformats.org/officeDocument/2006/relationships/image" Target="../media/image18.jpeg"/><Relationship Id="rId20"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jpeg"/><Relationship Id="rId23" Type="http://schemas.openxmlformats.org/officeDocument/2006/relationships/image" Target="../media/image25.jpg"/><Relationship Id="rId10" Type="http://schemas.openxmlformats.org/officeDocument/2006/relationships/image" Target="../media/image12.jpe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jpeg"/><Relationship Id="rId22" Type="http://schemas.openxmlformats.org/officeDocument/2006/relationships/image" Target="../media/image24.jpg"/></Relationships>
</file>

<file path=ppt/slides/_rels/slide2.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jpg"/><Relationship Id="rId3" Type="http://schemas.openxmlformats.org/officeDocument/2006/relationships/image" Target="../media/image5.png"/><Relationship Id="rId7" Type="http://schemas.openxmlformats.org/officeDocument/2006/relationships/image" Target="../media/image9.jpg"/><Relationship Id="rId12" Type="http://schemas.openxmlformats.org/officeDocument/2006/relationships/image" Target="../media/image30.jpg"/><Relationship Id="rId2" Type="http://schemas.openxmlformats.org/officeDocument/2006/relationships/notesSlide" Target="../notesSlides/notesSlide2.xml"/><Relationship Id="rId16" Type="http://schemas.openxmlformats.org/officeDocument/2006/relationships/image" Target="../media/image34.jp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29.jpg"/><Relationship Id="rId5" Type="http://schemas.openxmlformats.org/officeDocument/2006/relationships/image" Target="../media/image7.png"/><Relationship Id="rId15" Type="http://schemas.openxmlformats.org/officeDocument/2006/relationships/image" Target="../media/image33.jpg"/><Relationship Id="rId10" Type="http://schemas.openxmlformats.org/officeDocument/2006/relationships/image" Target="../media/image28.png"/><Relationship Id="rId4" Type="http://schemas.openxmlformats.org/officeDocument/2006/relationships/image" Target="../media/image6.png"/><Relationship Id="rId9" Type="http://schemas.openxmlformats.org/officeDocument/2006/relationships/image" Target="../media/image27.png"/><Relationship Id="rId14" Type="http://schemas.openxmlformats.org/officeDocument/2006/relationships/image" Target="../media/image3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3F17325-0613-2F4C-B2A0-C6F4BAF6495E}" type="datetime1">
              <a:rPr lang="fr-CH" smtClean="0"/>
              <a:t>29.06.21</a:t>
            </a:fld>
            <a:endParaRPr lang="en-US"/>
          </a:p>
        </p:txBody>
      </p:sp>
      <p:pic>
        <p:nvPicPr>
          <p:cNvPr id="3" name="Image 2"/>
          <p:cNvPicPr>
            <a:picLocks noChangeAspect="1"/>
          </p:cNvPicPr>
          <p:nvPr/>
        </p:nvPicPr>
        <p:blipFill>
          <a:blip r:embed="rId3"/>
          <a:stretch>
            <a:fillRect/>
          </a:stretch>
        </p:blipFill>
        <p:spPr>
          <a:xfrm>
            <a:off x="192354" y="185049"/>
            <a:ext cx="1331646" cy="774731"/>
          </a:xfrm>
          <a:prstGeom prst="rect">
            <a:avLst/>
          </a:prstGeom>
        </p:spPr>
      </p:pic>
      <p:grpSp>
        <p:nvGrpSpPr>
          <p:cNvPr id="4" name="Grouper 3"/>
          <p:cNvGrpSpPr/>
          <p:nvPr/>
        </p:nvGrpSpPr>
        <p:grpSpPr>
          <a:xfrm>
            <a:off x="6817304" y="204714"/>
            <a:ext cx="2165215" cy="401525"/>
            <a:chOff x="5654400" y="605609"/>
            <a:chExt cx="2165215" cy="401525"/>
          </a:xfrm>
        </p:grpSpPr>
        <p:pic>
          <p:nvPicPr>
            <p:cNvPr id="5" name="Picture 1079" descr="Drapeaux%20GivisiezF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115" y="605609"/>
              <a:ext cx="355564" cy="381477"/>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6" name="Picture 1080" descr="Drapeaux%20GrangesPaccotFR[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3474" y="605609"/>
              <a:ext cx="355564" cy="381477"/>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7" name="Picture 1081" descr="drapeaux%20VillarssurGlaneFR[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4400" y="605609"/>
              <a:ext cx="355564" cy="381477"/>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8" name="Image 7" descr="FullSizeRender.jpg"/>
            <p:cNvPicPr>
              <a:picLocks noChangeAspect="1"/>
            </p:cNvPicPr>
            <p:nvPr/>
          </p:nvPicPr>
          <p:blipFill rotWithShape="1">
            <a:blip r:embed="rId7">
              <a:extLst>
                <a:ext uri="{28A0092B-C50C-407E-A947-70E740481C1C}">
                  <a14:useLocalDpi xmlns:a14="http://schemas.microsoft.com/office/drawing/2010/main" val="0"/>
                </a:ext>
              </a:extLst>
            </a:blip>
            <a:srcRect l="6977" t="3299" r="16944" b="12708"/>
            <a:stretch/>
          </p:blipFill>
          <p:spPr>
            <a:xfrm>
              <a:off x="7460546" y="605609"/>
              <a:ext cx="359069" cy="401525"/>
            </a:xfrm>
            <a:prstGeom prst="rect">
              <a:avLst/>
            </a:prstGeom>
          </p:spPr>
        </p:pic>
      </p:grpSp>
      <p:sp>
        <p:nvSpPr>
          <p:cNvPr id="9" name="Titre 1"/>
          <p:cNvSpPr>
            <a:spLocks noGrp="1"/>
          </p:cNvSpPr>
          <p:nvPr>
            <p:ph type="title"/>
          </p:nvPr>
        </p:nvSpPr>
        <p:spPr>
          <a:xfrm>
            <a:off x="1818104" y="248972"/>
            <a:ext cx="4999200" cy="457742"/>
          </a:xfrm>
        </p:spPr>
        <p:txBody>
          <a:bodyPr/>
          <a:lstStyle/>
          <a:p>
            <a:r>
              <a:rPr lang="fr-FR" sz="3200" dirty="0"/>
              <a:t>ORCOC </a:t>
            </a:r>
            <a:r>
              <a:rPr lang="fr-FR" sz="3200" dirty="0" err="1"/>
              <a:t>AiVsG</a:t>
            </a:r>
            <a:r>
              <a:rPr lang="fr-FR" sz="3200" dirty="0"/>
              <a:t> </a:t>
            </a:r>
            <a:br>
              <a:rPr lang="fr-FR" sz="3200" dirty="0"/>
            </a:br>
            <a:endParaRPr lang="fr-FR" sz="2400" dirty="0"/>
          </a:p>
        </p:txBody>
      </p:sp>
      <p:cxnSp>
        <p:nvCxnSpPr>
          <p:cNvPr id="11" name="Connecteur droit 61"/>
          <p:cNvCxnSpPr>
            <a:cxnSpLocks noChangeShapeType="1"/>
          </p:cNvCxnSpPr>
          <p:nvPr/>
        </p:nvCxnSpPr>
        <p:spPr bwMode="auto">
          <a:xfrm>
            <a:off x="2843681" y="3482988"/>
            <a:ext cx="0" cy="235387"/>
          </a:xfrm>
          <a:prstGeom prst="line">
            <a:avLst/>
          </a:prstGeom>
          <a:noFill/>
          <a:ln w="9525">
            <a:solidFill>
              <a:schemeClr val="tx1"/>
            </a:solidFill>
            <a:round/>
            <a:headEnd/>
            <a:tailEnd type="none" w="med" len="lg"/>
          </a:ln>
          <a:extLst>
            <a:ext uri="{909E8E84-426E-40dd-AFC4-6F175D3DCCD1}">
              <a14:hiddenFill xmlns="" xmlns:a14="http://schemas.microsoft.com/office/drawing/2010/main">
                <a:noFill/>
              </a14:hiddenFill>
            </a:ext>
          </a:extLst>
        </p:spPr>
      </p:cxnSp>
      <p:grpSp>
        <p:nvGrpSpPr>
          <p:cNvPr id="12" name="Groupe 85"/>
          <p:cNvGrpSpPr>
            <a:grpSpLocks/>
          </p:cNvGrpSpPr>
          <p:nvPr/>
        </p:nvGrpSpPr>
        <p:grpSpPr bwMode="auto">
          <a:xfrm>
            <a:off x="251199" y="1166980"/>
            <a:ext cx="8641607" cy="5388939"/>
            <a:chOff x="251520" y="606021"/>
            <a:chExt cx="8640960" cy="5389460"/>
          </a:xfrm>
        </p:grpSpPr>
        <p:sp>
          <p:nvSpPr>
            <p:cNvPr id="13" name="Rectangle 12"/>
            <p:cNvSpPr/>
            <p:nvPr/>
          </p:nvSpPr>
          <p:spPr bwMode="auto">
            <a:xfrm>
              <a:off x="2112650" y="3990397"/>
              <a:ext cx="1462316" cy="792088"/>
            </a:xfrm>
            <a:prstGeom prst="rect">
              <a:avLst/>
            </a:prstGeom>
            <a:solidFill>
              <a:srgbClr val="00B0F0"/>
            </a:solidFill>
            <a:ln>
              <a:headEnd type="none" w="med" len="med"/>
              <a:tailEnd type="stealth" w="med" len="lg"/>
            </a:ln>
          </p:spPr>
          <p:style>
            <a:lnRef idx="0">
              <a:schemeClr val="accent3"/>
            </a:lnRef>
            <a:fillRef idx="3">
              <a:schemeClr val="accent3"/>
            </a:fillRef>
            <a:effectRef idx="3">
              <a:schemeClr val="accent3"/>
            </a:effectRef>
            <a:fontRef idx="minor">
              <a:schemeClr val="lt1"/>
            </a:fontRef>
          </p:style>
          <p:txBody>
            <a:bodyPr wrap="none" lIns="90000" tIns="46800" rIns="90000" bIns="46800"/>
            <a:lstStyle/>
            <a:p>
              <a:pPr>
                <a:defRPr/>
              </a:pPr>
              <a:r>
                <a:rPr lang="fr-CH" sz="600" b="0" i="0" u="none" dirty="0">
                  <a:latin typeface="Tahoma" pitchFamily="34" charset="0"/>
                  <a:ea typeface="Tahoma" pitchFamily="34" charset="0"/>
                  <a:cs typeface="Tahoma" pitchFamily="34" charset="0"/>
                </a:rPr>
                <a:t>EM ORCOC  </a:t>
              </a:r>
              <a:r>
                <a:rPr lang="fr-CH" sz="1000" i="0" u="none" dirty="0">
                  <a:latin typeface="Tahoma" pitchFamily="34" charset="0"/>
                  <a:ea typeface="Tahoma" pitchFamily="34" charset="0"/>
                  <a:cs typeface="Tahoma" pitchFamily="34" charset="0"/>
                </a:rPr>
                <a:t>SAN</a:t>
              </a:r>
            </a:p>
            <a:p>
              <a:pPr>
                <a:defRPr/>
              </a:pPr>
              <a:endParaRPr lang="fr-CH" sz="1000" b="0" i="0" u="none" dirty="0">
                <a:latin typeface="Tahoma" pitchFamily="34" charset="0"/>
                <a:ea typeface="Tahoma" pitchFamily="34" charset="0"/>
                <a:cs typeface="Tahoma" pitchFamily="34" charset="0"/>
              </a:endParaRPr>
            </a:p>
            <a:p>
              <a:pPr>
                <a:defRPr/>
              </a:pPr>
              <a:r>
                <a:rPr lang="fr-CH" sz="1000" i="0" u="none" dirty="0">
                  <a:latin typeface="Tahoma" pitchFamily="34" charset="0"/>
                  <a:ea typeface="Tahoma" pitchFamily="34" charset="0"/>
                  <a:cs typeface="Tahoma" pitchFamily="34" charset="0"/>
                </a:rPr>
                <a:t>Poste</a:t>
              </a:r>
            </a:p>
            <a:p>
              <a:pPr>
                <a:defRPr/>
              </a:pPr>
              <a:r>
                <a:rPr lang="fr-CH" sz="1000" i="0" u="none" dirty="0">
                  <a:latin typeface="Tahoma" pitchFamily="34" charset="0"/>
                  <a:ea typeface="Tahoma" pitchFamily="34" charset="0"/>
                  <a:cs typeface="Tahoma" pitchFamily="34" charset="0"/>
                </a:rPr>
                <a:t>vacant</a:t>
              </a:r>
            </a:p>
          </p:txBody>
        </p:sp>
        <p:grpSp>
          <p:nvGrpSpPr>
            <p:cNvPr id="14" name="Groupe 84"/>
            <p:cNvGrpSpPr>
              <a:grpSpLocks/>
            </p:cNvGrpSpPr>
            <p:nvPr/>
          </p:nvGrpSpPr>
          <p:grpSpPr bwMode="auto">
            <a:xfrm>
              <a:off x="251520" y="606021"/>
              <a:ext cx="8640960" cy="5389460"/>
              <a:chOff x="251520" y="606021"/>
              <a:chExt cx="8640960" cy="5389460"/>
            </a:xfrm>
          </p:grpSpPr>
          <p:cxnSp>
            <p:nvCxnSpPr>
              <p:cNvPr id="15" name="Connecteur droit 34"/>
              <p:cNvCxnSpPr>
                <a:cxnSpLocks noChangeShapeType="1"/>
              </p:cNvCxnSpPr>
              <p:nvPr/>
            </p:nvCxnSpPr>
            <p:spPr bwMode="auto">
              <a:xfrm>
                <a:off x="3774373" y="1809489"/>
                <a:ext cx="1595254" cy="0"/>
              </a:xfrm>
              <a:prstGeom prst="line">
                <a:avLst/>
              </a:prstGeom>
              <a:noFill/>
              <a:ln w="3175">
                <a:solidFill>
                  <a:srgbClr val="002060"/>
                </a:solidFill>
                <a:round/>
                <a:headEnd/>
                <a:tailEnd type="none" w="med" len="lg"/>
              </a:ln>
              <a:extLst>
                <a:ext uri="{909E8E84-426E-40dd-AFC4-6F175D3DCCD1}">
                  <a14:hiddenFill xmlns="" xmlns:a14="http://schemas.microsoft.com/office/drawing/2010/main">
                    <a:noFill/>
                  </a14:hiddenFill>
                </a:ext>
              </a:extLst>
            </p:spPr>
          </p:cxnSp>
          <p:pic>
            <p:nvPicPr>
              <p:cNvPr id="16" name="Picture 2" descr="Risikokreislauf (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72593" y="1750794"/>
                <a:ext cx="398814" cy="117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7" name="Groupe 73"/>
              <p:cNvGrpSpPr>
                <a:grpSpLocks/>
              </p:cNvGrpSpPr>
              <p:nvPr/>
            </p:nvGrpSpPr>
            <p:grpSpPr bwMode="auto">
              <a:xfrm>
                <a:off x="251520" y="606021"/>
                <a:ext cx="8640960" cy="5389460"/>
                <a:chOff x="251520" y="620689"/>
                <a:chExt cx="8640960" cy="5389460"/>
              </a:xfrm>
            </p:grpSpPr>
            <p:sp>
              <p:nvSpPr>
                <p:cNvPr id="31" name="Nuage 30"/>
                <p:cNvSpPr/>
                <p:nvPr/>
              </p:nvSpPr>
              <p:spPr bwMode="auto">
                <a:xfrm>
                  <a:off x="251520" y="1196752"/>
                  <a:ext cx="2924633" cy="1512168"/>
                </a:xfrm>
                <a:prstGeom prst="cloud">
                  <a:avLst/>
                </a:prstGeom>
                <a:solidFill>
                  <a:srgbClr val="FFFFFF"/>
                </a:solidFill>
                <a:ln w="9525" cap="flat" cmpd="sng" algn="ctr">
                  <a:gradFill>
                    <a:gsLst>
                      <a:gs pos="0">
                        <a:schemeClr val="tx1"/>
                      </a:gs>
                      <a:gs pos="50000">
                        <a:schemeClr val="accent1">
                          <a:tint val="44500"/>
                          <a:satMod val="160000"/>
                        </a:schemeClr>
                      </a:gs>
                      <a:gs pos="100000">
                        <a:schemeClr val="accent1">
                          <a:tint val="23500"/>
                          <a:satMod val="160000"/>
                        </a:schemeClr>
                      </a:gs>
                    </a:gsLst>
                    <a:lin ang="5400000" scaled="0"/>
                  </a:gradFill>
                  <a:prstDash val="lgDash"/>
                  <a:round/>
                  <a:headEnd type="none" w="med" len="med"/>
                  <a:tailEnd type="none" w="med" len="lg"/>
                </a:ln>
                <a:effectLst>
                  <a:outerShdw blurRad="50800" dist="38100" dir="2700000" algn="tl" rotWithShape="0">
                    <a:prstClr val="black">
                      <a:alpha val="40000"/>
                    </a:prstClr>
                  </a:outerShdw>
                </a:effectLst>
                <a:scene3d>
                  <a:camera prst="orthographicFront"/>
                  <a:lightRig rig="threePt" dir="t"/>
                </a:scene3d>
                <a:sp3d extrusionH="76200" contourW="12700" prstMaterial="metal">
                  <a:bevelT/>
                  <a:bevelB/>
                  <a:extrusionClr>
                    <a:srgbClr val="000000"/>
                  </a:extrusionClr>
                  <a:contourClr>
                    <a:srgbClr val="000000"/>
                  </a:contourClr>
                </a:sp3d>
              </p:spPr>
              <p:txBody>
                <a:bodyPr wrap="none" lIns="90000" tIns="46800" rIns="90000" bIns="46800" anchor="b"/>
                <a:lstStyle/>
                <a:p>
                  <a:pPr algn="ctr" eaLnBrk="0" hangingPunct="0">
                    <a:defRPr/>
                  </a:pPr>
                  <a:r>
                    <a:rPr lang="fr-CH" sz="1600" i="0" u="none" dirty="0">
                      <a:solidFill>
                        <a:schemeClr val="bg1"/>
                      </a:solidFill>
                      <a:latin typeface="Tahoma" pitchFamily="34" charset="0"/>
                      <a:ea typeface="Tahoma" pitchFamily="34" charset="0"/>
                      <a:cs typeface="Tahoma" pitchFamily="34" charset="0"/>
                    </a:rPr>
                    <a:t>Police</a:t>
                  </a:r>
                </a:p>
                <a:p>
                  <a:pPr algn="ctr" eaLnBrk="0" hangingPunct="0">
                    <a:defRPr/>
                  </a:pPr>
                  <a:r>
                    <a:rPr lang="fr-CH" sz="1600" i="0" u="none" dirty="0">
                      <a:solidFill>
                        <a:schemeClr val="bg1"/>
                      </a:solidFill>
                      <a:latin typeface="Tahoma" pitchFamily="34" charset="0"/>
                      <a:ea typeface="Tahoma" pitchFamily="34" charset="0"/>
                      <a:cs typeface="Tahoma" pitchFamily="34" charset="0"/>
                    </a:rPr>
                    <a:t>Cantonale</a:t>
                  </a:r>
                </a:p>
                <a:p>
                  <a:pPr algn="ctr" eaLnBrk="0" hangingPunct="0">
                    <a:defRPr/>
                  </a:pPr>
                  <a:r>
                    <a:rPr lang="fr-CH" sz="1600" b="0" i="0" u="none" dirty="0">
                      <a:solidFill>
                        <a:schemeClr val="bg1"/>
                      </a:solidFill>
                      <a:latin typeface="Tahoma" pitchFamily="34" charset="0"/>
                      <a:ea typeface="Tahoma" pitchFamily="34" charset="0"/>
                      <a:cs typeface="Tahoma" pitchFamily="34" charset="0"/>
                    </a:rPr>
                    <a:t>Fribourg </a:t>
                  </a:r>
                </a:p>
              </p:txBody>
            </p:sp>
            <p:sp>
              <p:nvSpPr>
                <p:cNvPr id="18" name="Text Box 11"/>
                <p:cNvSpPr txBox="1">
                  <a:spLocks noChangeArrowheads="1"/>
                </p:cNvSpPr>
                <p:nvPr/>
              </p:nvSpPr>
              <p:spPr bwMode="auto">
                <a:xfrm>
                  <a:off x="395536" y="3933057"/>
                  <a:ext cx="1462454" cy="864096"/>
                </a:xfrm>
                <a:prstGeom prst="rect">
                  <a:avLst/>
                </a:prstGeom>
                <a:solidFill>
                  <a:srgbClr val="000099"/>
                </a:solidFill>
                <a:ln>
                  <a:headEnd/>
                  <a:tailEnd type="none" w="med" len="lg"/>
                </a:ln>
              </p:spPr>
              <p:style>
                <a:lnRef idx="0">
                  <a:schemeClr val="accent3"/>
                </a:lnRef>
                <a:fillRef idx="3">
                  <a:schemeClr val="accent3"/>
                </a:fillRef>
                <a:effectRef idx="3">
                  <a:schemeClr val="accent3"/>
                </a:effectRef>
                <a:fontRef idx="minor">
                  <a:schemeClr val="lt1"/>
                </a:fontRef>
              </p:style>
              <p:txBody>
                <a:bodyPr lIns="90000" tIns="46800" rIns="90000" bIns="46800">
                  <a:spAutoFit/>
                </a:bodyPr>
                <a:lstStyle/>
                <a:p>
                  <a:pPr>
                    <a:spcBef>
                      <a:spcPct val="50000"/>
                    </a:spcBef>
                    <a:defRPr/>
                  </a:pPr>
                  <a:r>
                    <a:rPr lang="fr-CH" sz="1000" b="0" i="0" u="none" dirty="0">
                      <a:latin typeface="Tahoma" pitchFamily="34" charset="0"/>
                      <a:ea typeface="Tahoma" pitchFamily="34" charset="0"/>
                      <a:cs typeface="Tahoma" pitchFamily="34" charset="0"/>
                    </a:rPr>
                    <a:t>Chef Police </a:t>
                  </a:r>
                  <a:r>
                    <a:rPr lang="fr-CH" sz="800" b="0" i="0" u="none" dirty="0">
                      <a:latin typeface="Tahoma" pitchFamily="34" charset="0"/>
                      <a:ea typeface="Tahoma" pitchFamily="34" charset="0"/>
                      <a:cs typeface="Tahoma" pitchFamily="34" charset="0"/>
                    </a:rPr>
                    <a:t>Intercommunale</a:t>
                  </a:r>
                </a:p>
                <a:p>
                  <a:pPr>
                    <a:spcBef>
                      <a:spcPct val="50000"/>
                    </a:spcBef>
                    <a:defRPr/>
                  </a:pPr>
                  <a:r>
                    <a:rPr lang="fr-CH" sz="1000" i="0" u="none" dirty="0">
                      <a:latin typeface="Tahoma" pitchFamily="34" charset="0"/>
                      <a:ea typeface="Tahoma" pitchFamily="34" charset="0"/>
                      <a:cs typeface="Tahoma" pitchFamily="34" charset="0"/>
                    </a:rPr>
                    <a:t>Adj chef </a:t>
                  </a:r>
                </a:p>
                <a:p>
                  <a:pPr>
                    <a:spcBef>
                      <a:spcPct val="50000"/>
                    </a:spcBef>
                    <a:defRPr/>
                  </a:pPr>
                  <a:r>
                    <a:rPr lang="fr-CH" sz="800" b="0" i="0" u="none" dirty="0">
                      <a:latin typeface="Tahoma" pitchFamily="34" charset="0"/>
                      <a:ea typeface="Tahoma" pitchFamily="34" charset="0"/>
                      <a:cs typeface="Tahoma" pitchFamily="34" charset="0"/>
                    </a:rPr>
                    <a:t>Alain</a:t>
                  </a:r>
                  <a:r>
                    <a:rPr lang="fr-CH" sz="1000" i="0" u="none" dirty="0">
                      <a:latin typeface="Tahoma" pitchFamily="34" charset="0"/>
                      <a:ea typeface="Tahoma" pitchFamily="34" charset="0"/>
                      <a:cs typeface="Tahoma" pitchFamily="34" charset="0"/>
                    </a:rPr>
                    <a:t> Jan</a:t>
                  </a:r>
                </a:p>
              </p:txBody>
            </p:sp>
            <p:sp>
              <p:nvSpPr>
                <p:cNvPr id="19" name="AutoShape 22"/>
                <p:cNvSpPr>
                  <a:spLocks noChangeArrowheads="1"/>
                </p:cNvSpPr>
                <p:nvPr/>
              </p:nvSpPr>
              <p:spPr bwMode="auto">
                <a:xfrm rot="2025700">
                  <a:off x="1766986" y="2560709"/>
                  <a:ext cx="2382946" cy="216708"/>
                </a:xfrm>
                <a:custGeom>
                  <a:avLst/>
                  <a:gdLst>
                    <a:gd name="T0" fmla="*/ 2147483647 w 21600"/>
                    <a:gd name="T1" fmla="*/ 0 h 21600"/>
                    <a:gd name="T2" fmla="*/ 2147483647 w 21600"/>
                    <a:gd name="T3" fmla="*/ 12277993 h 21600"/>
                    <a:gd name="T4" fmla="*/ 2147483647 w 21600"/>
                    <a:gd name="T5" fmla="*/ 21813095 h 21600"/>
                    <a:gd name="T6" fmla="*/ 2147483647 w 21600"/>
                    <a:gd name="T7" fmla="*/ 6138946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noFill/>
                <a:ln w="9525">
                  <a:solidFill>
                    <a:schemeClr val="tx1"/>
                  </a:solidFill>
                  <a:prstDash val="dash"/>
                  <a:miter lim="800000"/>
                  <a:headEnd/>
                  <a:tailEnd type="none" w="med" len="lg"/>
                </a:ln>
                <a:extLst>
                  <a:ext uri="{909E8E84-426E-40dd-AFC4-6F175D3DCCD1}">
                    <a14:hiddenFill xmlns="" xmlns:a14="http://schemas.microsoft.com/office/drawing/2010/main">
                      <a:solidFill>
                        <a:srgbClr val="FFFFFF"/>
                      </a:solidFill>
                    </a14:hiddenFill>
                  </a:ext>
                </a:extLst>
              </p:spPr>
              <p:txBody>
                <a:bodyPr wrap="none" lIns="90000" tIns="46800" rIns="90000" bIns="46800" anchor="ctr"/>
                <a:lstStyle/>
                <a:p>
                  <a:endParaRPr lang="en-US"/>
                </a:p>
              </p:txBody>
            </p:sp>
            <p:sp>
              <p:nvSpPr>
                <p:cNvPr id="20" name="AutoShape 22"/>
                <p:cNvSpPr>
                  <a:spLocks noChangeArrowheads="1"/>
                </p:cNvSpPr>
                <p:nvPr/>
              </p:nvSpPr>
              <p:spPr bwMode="auto">
                <a:xfrm rot="294979">
                  <a:off x="2331848" y="2284776"/>
                  <a:ext cx="1079675" cy="199771"/>
                </a:xfrm>
                <a:custGeom>
                  <a:avLst/>
                  <a:gdLst>
                    <a:gd name="T0" fmla="*/ 1889042567 w 21600"/>
                    <a:gd name="T1" fmla="*/ 0 h 21600"/>
                    <a:gd name="T2" fmla="*/ 1889042567 w 21600"/>
                    <a:gd name="T3" fmla="*/ 9618280 h 21600"/>
                    <a:gd name="T4" fmla="*/ 404259061 w 21600"/>
                    <a:gd name="T5" fmla="*/ 17087949 h 21600"/>
                    <a:gd name="T6" fmla="*/ 2147483647 w 21600"/>
                    <a:gd name="T7" fmla="*/ 4809182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noFill/>
                <a:ln w="9525">
                  <a:solidFill>
                    <a:schemeClr val="tx1"/>
                  </a:solidFill>
                  <a:prstDash val="dash"/>
                  <a:miter lim="800000"/>
                  <a:headEnd/>
                  <a:tailEnd type="none" w="med" len="lg"/>
                </a:ln>
                <a:extLst>
                  <a:ext uri="{909E8E84-426E-40dd-AFC4-6F175D3DCCD1}">
                    <a14:hiddenFill xmlns="" xmlns:a14="http://schemas.microsoft.com/office/drawing/2010/main">
                      <a:solidFill>
                        <a:srgbClr val="FFFFFF"/>
                      </a:solidFill>
                    </a14:hiddenFill>
                  </a:ext>
                </a:extLst>
              </p:spPr>
              <p:txBody>
                <a:bodyPr wrap="none" lIns="90000" tIns="46800" rIns="90000" bIns="46800" anchor="ctr"/>
                <a:lstStyle/>
                <a:p>
                  <a:endParaRPr lang="en-US"/>
                </a:p>
              </p:txBody>
            </p:sp>
            <p:sp>
              <p:nvSpPr>
                <p:cNvPr id="21" name="AutoShape 22"/>
                <p:cNvSpPr>
                  <a:spLocks noChangeArrowheads="1"/>
                </p:cNvSpPr>
                <p:nvPr/>
              </p:nvSpPr>
              <p:spPr bwMode="auto">
                <a:xfrm rot="5400000">
                  <a:off x="1805272" y="2497105"/>
                  <a:ext cx="1079675" cy="199771"/>
                </a:xfrm>
                <a:custGeom>
                  <a:avLst/>
                  <a:gdLst>
                    <a:gd name="T0" fmla="*/ 1889042567 w 21600"/>
                    <a:gd name="T1" fmla="*/ 0 h 21600"/>
                    <a:gd name="T2" fmla="*/ 1889042567 w 21600"/>
                    <a:gd name="T3" fmla="*/ 9618280 h 21600"/>
                    <a:gd name="T4" fmla="*/ 404259061 w 21600"/>
                    <a:gd name="T5" fmla="*/ 17087949 h 21600"/>
                    <a:gd name="T6" fmla="*/ 2147483647 w 21600"/>
                    <a:gd name="T7" fmla="*/ 4809182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noFill/>
                <a:ln w="9525">
                  <a:solidFill>
                    <a:schemeClr val="tx1"/>
                  </a:solidFill>
                  <a:prstDash val="dash"/>
                  <a:miter lim="800000"/>
                  <a:headEnd/>
                  <a:tailEnd type="none" w="med" len="lg"/>
                </a:ln>
                <a:extLst>
                  <a:ext uri="{909E8E84-426E-40dd-AFC4-6F175D3DCCD1}">
                    <a14:hiddenFill xmlns="" xmlns:a14="http://schemas.microsoft.com/office/drawing/2010/main">
                      <a:solidFill>
                        <a:srgbClr val="FFFFFF"/>
                      </a:solidFill>
                    </a14:hiddenFill>
                  </a:ext>
                </a:extLst>
              </p:spPr>
              <p:txBody>
                <a:bodyPr wrap="none" lIns="90000" tIns="46800" rIns="90000" bIns="46800" anchor="ctr"/>
                <a:lstStyle/>
                <a:p>
                  <a:endParaRPr lang="en-US"/>
                </a:p>
              </p:txBody>
            </p:sp>
            <p:sp>
              <p:nvSpPr>
                <p:cNvPr id="22" name="AutoShape 22"/>
                <p:cNvSpPr>
                  <a:spLocks noChangeArrowheads="1"/>
                </p:cNvSpPr>
                <p:nvPr/>
              </p:nvSpPr>
              <p:spPr bwMode="auto">
                <a:xfrm rot="16200000" flipH="1">
                  <a:off x="141479" y="2499177"/>
                  <a:ext cx="1083817" cy="199771"/>
                </a:xfrm>
                <a:custGeom>
                  <a:avLst/>
                  <a:gdLst>
                    <a:gd name="T0" fmla="*/ 1910868219 w 21600"/>
                    <a:gd name="T1" fmla="*/ 0 h 21600"/>
                    <a:gd name="T2" fmla="*/ 1910868219 w 21600"/>
                    <a:gd name="T3" fmla="*/ 9618280 h 21600"/>
                    <a:gd name="T4" fmla="*/ 408930276 w 21600"/>
                    <a:gd name="T5" fmla="*/ 17087949 h 21600"/>
                    <a:gd name="T6" fmla="*/ 2147483647 w 21600"/>
                    <a:gd name="T7" fmla="*/ 4809182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noFill/>
                <a:ln w="9525">
                  <a:solidFill>
                    <a:schemeClr val="tx1"/>
                  </a:solidFill>
                  <a:prstDash val="dash"/>
                  <a:miter lim="800000"/>
                  <a:headEnd/>
                  <a:tailEnd type="none" w="med" len="lg"/>
                </a:ln>
                <a:extLst>
                  <a:ext uri="{909E8E84-426E-40dd-AFC4-6F175D3DCCD1}">
                    <a14:hiddenFill xmlns="" xmlns:a14="http://schemas.microsoft.com/office/drawing/2010/main">
                      <a:solidFill>
                        <a:srgbClr val="FFFFFF"/>
                      </a:solidFill>
                    </a14:hiddenFill>
                  </a:ext>
                </a:extLst>
              </p:spPr>
              <p:txBody>
                <a:bodyPr wrap="none" lIns="90000" tIns="46800" rIns="90000" bIns="46800" anchor="ctr"/>
                <a:lstStyle/>
                <a:p>
                  <a:endParaRPr lang="en-US"/>
                </a:p>
              </p:txBody>
            </p:sp>
            <p:sp>
              <p:nvSpPr>
                <p:cNvPr id="23" name="Text Box 4"/>
                <p:cNvSpPr txBox="1">
                  <a:spLocks noChangeArrowheads="1"/>
                </p:cNvSpPr>
                <p:nvPr/>
              </p:nvSpPr>
              <p:spPr bwMode="auto">
                <a:xfrm>
                  <a:off x="3131840" y="620689"/>
                  <a:ext cx="2808312" cy="779317"/>
                </a:xfrm>
                <a:prstGeom prst="rect">
                  <a:avLst/>
                </a:prstGeom>
                <a:ln w="9525">
                  <a:solidFill>
                    <a:schemeClr val="tx1"/>
                  </a:solidFill>
                  <a:miter lim="800000"/>
                  <a:headEnd/>
                  <a:tailEnd type="none" w="med" len="lg"/>
                </a:ln>
                <a:effectLst/>
              </p:spPr>
              <p:style>
                <a:lnRef idx="0">
                  <a:scrgbClr r="0" g="0" b="0"/>
                </a:lnRef>
                <a:fillRef idx="1003">
                  <a:schemeClr val="lt2"/>
                </a:fillRef>
                <a:effectRef idx="0">
                  <a:scrgbClr r="0" g="0" b="0"/>
                </a:effectRef>
                <a:fontRef idx="major"/>
              </p:style>
              <p:txBody>
                <a:bodyPr lIns="90000" tIns="46800" rIns="90000" bIns="46800">
                  <a:spAutoFit/>
                </a:bodyPr>
                <a:lstStyle>
                  <a:lvl1pPr eaLnBrk="0" hangingPunct="0">
                    <a:defRPr sz="2400" b="1" i="1" u="sng">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b="1" i="1" u="sng">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b="1" i="1" u="sng">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b="1" i="1" u="sng">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b="1" i="1"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b="1" i="1"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b="1" i="1"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b="1" i="1"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b="1" i="1" u="sng">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fr-CH" altLang="en-US" sz="1000" b="0" i="0" u="none" dirty="0">
                      <a:solidFill>
                        <a:srgbClr val="FFFF00"/>
                      </a:solidFill>
                      <a:latin typeface="+mn-lt"/>
                    </a:rPr>
                    <a:t>Ass intercommunale VsG</a:t>
                  </a:r>
                </a:p>
                <a:p>
                  <a:pPr eaLnBrk="1" hangingPunct="1">
                    <a:spcBef>
                      <a:spcPct val="50000"/>
                    </a:spcBef>
                  </a:pPr>
                  <a:r>
                    <a:rPr lang="fr-CH" altLang="en-US" sz="1000" b="0" i="0" u="none" dirty="0">
                      <a:solidFill>
                        <a:srgbClr val="FFFF00"/>
                      </a:solidFill>
                      <a:latin typeface="+mn-lt"/>
                    </a:rPr>
                    <a:t> </a:t>
                  </a:r>
                  <a:r>
                    <a:rPr lang="fr-CH" altLang="en-US" sz="1100" b="0" i="0" u="none" dirty="0">
                      <a:solidFill>
                        <a:srgbClr val="FFFF00"/>
                      </a:solidFill>
                      <a:latin typeface="+mn-lt"/>
                    </a:rPr>
                    <a:t>Président</a:t>
                  </a:r>
                </a:p>
                <a:p>
                  <a:pPr eaLnBrk="1" hangingPunct="1">
                    <a:spcBef>
                      <a:spcPct val="50000"/>
                    </a:spcBef>
                  </a:pPr>
                  <a:r>
                    <a:rPr lang="fr-CH" altLang="en-US" sz="1200" i="0" u="none" dirty="0">
                      <a:solidFill>
                        <a:srgbClr val="FFFF00"/>
                      </a:solidFill>
                      <a:latin typeface="+mn-lt"/>
                    </a:rPr>
                    <a:t>Bruno </a:t>
                  </a:r>
                  <a:r>
                    <a:rPr lang="fr-CH" altLang="en-US" sz="1200" i="0" u="none" dirty="0" err="1">
                      <a:solidFill>
                        <a:srgbClr val="FFFF00"/>
                      </a:solidFill>
                      <a:latin typeface="+mn-lt"/>
                    </a:rPr>
                    <a:t>Marmier</a:t>
                  </a:r>
                  <a:endParaRPr lang="fr-FR" altLang="en-US" sz="1200" i="0" u="none" dirty="0">
                    <a:solidFill>
                      <a:srgbClr val="FFFF00"/>
                    </a:solidFill>
                    <a:latin typeface="+mn-lt"/>
                  </a:endParaRPr>
                </a:p>
              </p:txBody>
            </p:sp>
            <p:sp>
              <p:nvSpPr>
                <p:cNvPr id="24" name="Text Box 5"/>
                <p:cNvSpPr txBox="1">
                  <a:spLocks noChangeArrowheads="1"/>
                </p:cNvSpPr>
                <p:nvPr/>
              </p:nvSpPr>
              <p:spPr bwMode="auto">
                <a:xfrm>
                  <a:off x="3321754" y="1666857"/>
                  <a:ext cx="2391508" cy="987161"/>
                </a:xfrm>
                <a:prstGeom prst="rect">
                  <a:avLst/>
                </a:prstGeom>
                <a:solidFill>
                  <a:srgbClr val="525252"/>
                </a:solidFill>
                <a:ln>
                  <a:headEnd/>
                  <a:tailEnd type="none" w="med" len="lg"/>
                </a:ln>
              </p:spPr>
              <p:style>
                <a:lnRef idx="0">
                  <a:schemeClr val="accent3"/>
                </a:lnRef>
                <a:fillRef idx="3">
                  <a:schemeClr val="accent3"/>
                </a:fillRef>
                <a:effectRef idx="3">
                  <a:schemeClr val="accent3"/>
                </a:effectRef>
                <a:fontRef idx="minor">
                  <a:schemeClr val="lt1"/>
                </a:fontRef>
              </p:style>
              <p:txBody>
                <a:bodyPr lIns="90000" tIns="46800" rIns="90000" bIns="46800">
                  <a:spAutoFit/>
                </a:bodyPr>
                <a:lstStyle>
                  <a:lvl1pPr eaLnBrk="0" hangingPunct="0">
                    <a:defRPr sz="2400" b="1" i="1" u="sng">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b="1" i="1" u="sng">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b="1" i="1" u="sng">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b="1" i="1" u="sng">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b="1" i="1"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b="1" i="1"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b="1" i="1"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b="1" i="1"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b="1" i="1" u="sng">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50000"/>
                    </a:spcBef>
                  </a:pPr>
                  <a:r>
                    <a:rPr lang="fr-CH" altLang="en-US" sz="1000" b="0" i="0" u="none" dirty="0">
                      <a:solidFill>
                        <a:srgbClr val="FFFF00"/>
                      </a:solidFill>
                      <a:latin typeface="Tahoma" panose="020B0604030504040204" pitchFamily="34" charset="0"/>
                      <a:cs typeface="Tahoma" panose="020B0604030504040204" pitchFamily="34" charset="0"/>
                    </a:rPr>
                    <a:t>Organe intercommunal de conduite</a:t>
                  </a:r>
                </a:p>
                <a:p>
                  <a:pPr algn="ctr" eaLnBrk="1" hangingPunct="1">
                    <a:spcBef>
                      <a:spcPct val="50000"/>
                    </a:spcBef>
                  </a:pPr>
                  <a:r>
                    <a:rPr lang="fr-CH" altLang="en-US" sz="1000" b="0" i="0" u="none" dirty="0">
                      <a:solidFill>
                        <a:srgbClr val="FFFFFF"/>
                      </a:solidFill>
                      <a:latin typeface="Tahoma" panose="020B0604030504040204" pitchFamily="34" charset="0"/>
                      <a:cs typeface="Tahoma" panose="020B0604030504040204" pitchFamily="34" charset="0"/>
                    </a:rPr>
                    <a:t> </a:t>
                  </a:r>
                  <a:r>
                    <a:rPr lang="fr-CH" altLang="en-US" sz="1200" b="0" i="0" u="none" dirty="0">
                      <a:solidFill>
                        <a:srgbClr val="FFFF00"/>
                      </a:solidFill>
                      <a:latin typeface="Tahoma" panose="020B0604030504040204" pitchFamily="34" charset="0"/>
                      <a:cs typeface="Tahoma" panose="020B0604030504040204" pitchFamily="34" charset="0"/>
                    </a:rPr>
                    <a:t>EM de conduite ORCOC</a:t>
                  </a:r>
                </a:p>
                <a:p>
                  <a:pPr algn="ctr" eaLnBrk="1" hangingPunct="1">
                    <a:spcBef>
                      <a:spcPct val="50000"/>
                    </a:spcBef>
                  </a:pPr>
                  <a:r>
                    <a:rPr lang="fr-CH" altLang="en-US" sz="1000" b="0" i="0" u="none" dirty="0">
                      <a:solidFill>
                        <a:srgbClr val="FFFFFF"/>
                      </a:solidFill>
                      <a:latin typeface="Tahoma" panose="020B0604030504040204" pitchFamily="34" charset="0"/>
                      <a:cs typeface="Tahoma" panose="020B0604030504040204" pitchFamily="34" charset="0"/>
                    </a:rPr>
                    <a:t>Chef ORCOC : </a:t>
                  </a:r>
                  <a:r>
                    <a:rPr lang="fr-CH" altLang="en-US" sz="1000" i="0" u="none" dirty="0">
                      <a:solidFill>
                        <a:srgbClr val="FFFFFF"/>
                      </a:solidFill>
                      <a:latin typeface="Tahoma" panose="020B0604030504040204" pitchFamily="34" charset="0"/>
                      <a:cs typeface="Tahoma" panose="020B0604030504040204" pitchFamily="34" charset="0"/>
                    </a:rPr>
                    <a:t>André Brouchoud</a:t>
                  </a:r>
                </a:p>
                <a:p>
                  <a:pPr algn="ctr" eaLnBrk="1" hangingPunct="1">
                    <a:spcBef>
                      <a:spcPct val="50000"/>
                    </a:spcBef>
                  </a:pPr>
                  <a:r>
                    <a:rPr lang="fr-CH" altLang="en-US" sz="1000" b="0" i="0" u="none" dirty="0">
                      <a:solidFill>
                        <a:srgbClr val="FFFFFF"/>
                      </a:solidFill>
                      <a:latin typeface="Tahoma" panose="020B0604030504040204" pitchFamily="34" charset="0"/>
                      <a:cs typeface="Tahoma" panose="020B0604030504040204" pitchFamily="34" charset="0"/>
                    </a:rPr>
                    <a:t>Rempl: </a:t>
                  </a:r>
                  <a:r>
                    <a:rPr lang="fr-CH" altLang="en-US" sz="1000" i="0" u="none" dirty="0">
                      <a:solidFill>
                        <a:srgbClr val="FFFFFF"/>
                      </a:solidFill>
                      <a:latin typeface="Tahoma" panose="020B0604030504040204" pitchFamily="34" charset="0"/>
                      <a:cs typeface="Tahoma" panose="020B0604030504040204" pitchFamily="34" charset="0"/>
                    </a:rPr>
                    <a:t>Adj chef Alain Jan</a:t>
                  </a:r>
                </a:p>
              </p:txBody>
            </p:sp>
            <p:sp>
              <p:nvSpPr>
                <p:cNvPr id="25" name="Text Box 11"/>
                <p:cNvSpPr txBox="1">
                  <a:spLocks noChangeArrowheads="1"/>
                </p:cNvSpPr>
                <p:nvPr/>
              </p:nvSpPr>
              <p:spPr bwMode="auto">
                <a:xfrm>
                  <a:off x="413744" y="5049181"/>
                  <a:ext cx="1462454" cy="940991"/>
                </a:xfrm>
                <a:prstGeom prst="rect">
                  <a:avLst/>
                </a:prstGeom>
                <a:solidFill>
                  <a:srgbClr val="000099"/>
                </a:solidFill>
                <a:ln>
                  <a:headEnd/>
                  <a:tailEnd type="none" w="med" len="lg"/>
                </a:ln>
              </p:spPr>
              <p:style>
                <a:lnRef idx="0">
                  <a:schemeClr val="accent1"/>
                </a:lnRef>
                <a:fillRef idx="3">
                  <a:schemeClr val="accent1"/>
                </a:fillRef>
                <a:effectRef idx="3">
                  <a:schemeClr val="accent1"/>
                </a:effectRef>
                <a:fontRef idx="minor">
                  <a:schemeClr val="lt1"/>
                </a:fontRef>
              </p:style>
              <p:txBody>
                <a:bodyPr lIns="90000" tIns="46800" rIns="90000" bIns="46800">
                  <a:spAutoFit/>
                </a:bodyPr>
                <a:lstStyle/>
                <a:p>
                  <a:pPr>
                    <a:spcBef>
                      <a:spcPct val="50000"/>
                    </a:spcBef>
                    <a:defRPr/>
                  </a:pPr>
                  <a:r>
                    <a:rPr lang="fr-CH" sz="1000" b="0" i="0" u="none" dirty="0">
                      <a:latin typeface="Tahoma" pitchFamily="34" charset="0"/>
                      <a:ea typeface="Tahoma" pitchFamily="34" charset="0"/>
                      <a:cs typeface="Tahoma" pitchFamily="34" charset="0"/>
                    </a:rPr>
                    <a:t>Police Intercommunale</a:t>
                  </a:r>
                </a:p>
                <a:p>
                  <a:pPr>
                    <a:spcBef>
                      <a:spcPct val="50000"/>
                    </a:spcBef>
                    <a:defRPr/>
                  </a:pPr>
                  <a:r>
                    <a:rPr lang="fr-CH" sz="1000" i="0" u="none" dirty="0">
                      <a:latin typeface="Tahoma" pitchFamily="34" charset="0"/>
                      <a:ea typeface="Tahoma" pitchFamily="34" charset="0"/>
                      <a:cs typeface="Tahoma" pitchFamily="34" charset="0"/>
                    </a:rPr>
                    <a:t>ACOPOL</a:t>
                  </a:r>
                </a:p>
                <a:p>
                  <a:pPr>
                    <a:spcBef>
                      <a:spcPct val="50000"/>
                    </a:spcBef>
                    <a:defRPr/>
                  </a:pPr>
                  <a:r>
                    <a:rPr lang="fr-CH" sz="1000" b="0" i="0" u="none" dirty="0">
                      <a:latin typeface="Tahoma" pitchFamily="34" charset="0"/>
                      <a:ea typeface="Tahoma" pitchFamily="34" charset="0"/>
                      <a:cs typeface="Tahoma" pitchFamily="34" charset="0"/>
                    </a:rPr>
                    <a:t>Rempl</a:t>
                  </a:r>
                  <a:r>
                    <a:rPr lang="fr-CH" sz="1000" dirty="0">
                      <a:latin typeface="Tahoma" pitchFamily="34" charset="0"/>
                      <a:ea typeface="Tahoma" pitchFamily="34" charset="0"/>
                      <a:cs typeface="Tahoma" pitchFamily="34" charset="0"/>
                    </a:rPr>
                    <a:t>: Sgt  chef </a:t>
                  </a:r>
                </a:p>
                <a:p>
                  <a:pPr>
                    <a:spcBef>
                      <a:spcPct val="50000"/>
                    </a:spcBef>
                    <a:defRPr/>
                  </a:pPr>
                  <a:r>
                    <a:rPr lang="fr-CH" sz="1000" i="0" u="none" dirty="0">
                      <a:latin typeface="Tahoma" pitchFamily="34" charset="0"/>
                      <a:ea typeface="Tahoma" pitchFamily="34" charset="0"/>
                      <a:cs typeface="Tahoma" pitchFamily="34" charset="0"/>
                    </a:rPr>
                    <a:t>Chaboudez Yves</a:t>
                  </a:r>
                </a:p>
              </p:txBody>
            </p:sp>
            <p:sp>
              <p:nvSpPr>
                <p:cNvPr id="26" name="Text Box 12"/>
                <p:cNvSpPr txBox="1">
                  <a:spLocks noChangeArrowheads="1"/>
                </p:cNvSpPr>
                <p:nvPr/>
              </p:nvSpPr>
              <p:spPr bwMode="auto">
                <a:xfrm>
                  <a:off x="3840842" y="4992207"/>
                  <a:ext cx="1462454" cy="1017942"/>
                </a:xfrm>
                <a:prstGeom prst="rect">
                  <a:avLst/>
                </a:prstGeom>
                <a:solidFill>
                  <a:srgbClr val="FF0000"/>
                </a:solidFill>
                <a:ln>
                  <a:headEnd/>
                  <a:tailEnd type="none" w="med" len="lg"/>
                </a:ln>
              </p:spPr>
              <p:style>
                <a:lnRef idx="0">
                  <a:schemeClr val="accent1"/>
                </a:lnRef>
                <a:fillRef idx="3">
                  <a:schemeClr val="accent1"/>
                </a:fillRef>
                <a:effectRef idx="3">
                  <a:schemeClr val="accent1"/>
                </a:effectRef>
                <a:fontRef idx="minor">
                  <a:schemeClr val="lt1"/>
                </a:fontRef>
              </p:style>
              <p:txBody>
                <a:bodyPr lIns="90000" tIns="46800" rIns="90000" bIns="46800">
                  <a:spAutoFit/>
                </a:bodyPr>
                <a:lstStyle>
                  <a:lvl1pPr eaLnBrk="0" hangingPunct="0">
                    <a:defRPr sz="2400" b="1" i="1" u="sng">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b="1" i="1" u="sng">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b="1" i="1" u="sng">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b="1" i="1" u="sng">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b="1" i="1"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b="1" i="1"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b="1" i="1"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b="1" i="1"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b="1" i="1" u="sng">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fr-CH" altLang="en-US" sz="1000" b="0" i="0" u="none" dirty="0">
                      <a:solidFill>
                        <a:srgbClr val="FFFFFF"/>
                      </a:solidFill>
                      <a:latin typeface="Tahoma" panose="020B0604030504040204" pitchFamily="34" charset="0"/>
                      <a:cs typeface="Tahoma" panose="020B0604030504040204" pitchFamily="34" charset="0"/>
                    </a:rPr>
                    <a:t>Rempl CSP:             Chaque cdt CSP,     des communes de        l’ORCOC AiVsG,   désigné (s) de cas en cas selon la situation</a:t>
                  </a:r>
                  <a:endParaRPr lang="fr-CH" altLang="en-US" sz="1000" i="0" u="none" dirty="0">
                    <a:solidFill>
                      <a:srgbClr val="FFFFFF"/>
                    </a:solidFill>
                    <a:latin typeface="Tahoma" panose="020B0604030504040204" pitchFamily="34" charset="0"/>
                    <a:cs typeface="Tahoma" panose="020B0604030504040204" pitchFamily="34" charset="0"/>
                  </a:endParaRPr>
                </a:p>
              </p:txBody>
            </p:sp>
            <p:sp>
              <p:nvSpPr>
                <p:cNvPr id="27" name="Text Box 14"/>
                <p:cNvSpPr txBox="1">
                  <a:spLocks noChangeArrowheads="1"/>
                </p:cNvSpPr>
                <p:nvPr/>
              </p:nvSpPr>
              <p:spPr bwMode="auto">
                <a:xfrm>
                  <a:off x="5580112" y="5030683"/>
                  <a:ext cx="1462454" cy="940991"/>
                </a:xfrm>
                <a:prstGeom prst="rect">
                  <a:avLst/>
                </a:prstGeom>
                <a:ln>
                  <a:headEnd/>
                  <a:tailEnd type="none" w="med" len="lg"/>
                </a:ln>
              </p:spPr>
              <p:style>
                <a:lnRef idx="0">
                  <a:schemeClr val="accent1"/>
                </a:lnRef>
                <a:fillRef idx="3">
                  <a:schemeClr val="accent1"/>
                </a:fillRef>
                <a:effectRef idx="3">
                  <a:schemeClr val="accent1"/>
                </a:effectRef>
                <a:fontRef idx="minor">
                  <a:schemeClr val="lt1"/>
                </a:fontRef>
              </p:style>
              <p:txBody>
                <a:bodyPr lIns="90000" tIns="46800" rIns="90000" bIns="46800">
                  <a:spAutoFit/>
                </a:bodyPr>
                <a:lstStyle/>
                <a:p>
                  <a:pPr>
                    <a:spcBef>
                      <a:spcPct val="50000"/>
                    </a:spcBef>
                    <a:defRPr/>
                  </a:pPr>
                  <a:r>
                    <a:rPr lang="fr-CH" sz="1000" dirty="0">
                      <a:latin typeface="Tahoma" pitchFamily="34" charset="0"/>
                      <a:ea typeface="Tahoma" pitchFamily="34" charset="0"/>
                      <a:cs typeface="Tahoma" pitchFamily="34" charset="0"/>
                    </a:rPr>
                    <a:t>Pci:</a:t>
                  </a:r>
                </a:p>
                <a:p>
                  <a:pPr>
                    <a:spcBef>
                      <a:spcPct val="50000"/>
                    </a:spcBef>
                    <a:defRPr/>
                  </a:pPr>
                  <a:endParaRPr lang="fr-CH" sz="1000" i="0" u="none" dirty="0">
                    <a:latin typeface="Tahoma" pitchFamily="34" charset="0"/>
                    <a:ea typeface="Tahoma" pitchFamily="34" charset="0"/>
                    <a:cs typeface="Tahoma" pitchFamily="34" charset="0"/>
                  </a:endParaRPr>
                </a:p>
                <a:p>
                  <a:pPr>
                    <a:spcBef>
                      <a:spcPct val="50000"/>
                    </a:spcBef>
                    <a:defRPr/>
                  </a:pPr>
                  <a:r>
                    <a:rPr lang="fr-CH" sz="1000" b="0" i="0" u="none" dirty="0" err="1">
                      <a:latin typeface="Tahoma" pitchFamily="34" charset="0"/>
                      <a:ea typeface="Tahoma" pitchFamily="34" charset="0"/>
                      <a:cs typeface="Tahoma" pitchFamily="34" charset="0"/>
                    </a:rPr>
                    <a:t>Rempl</a:t>
                  </a:r>
                  <a:r>
                    <a:rPr lang="fr-CH" sz="1000" b="0" i="0" u="none" dirty="0">
                      <a:latin typeface="Tahoma" pitchFamily="34" charset="0"/>
                      <a:ea typeface="Tahoma" pitchFamily="34" charset="0"/>
                      <a:cs typeface="Tahoma" pitchFamily="34" charset="0"/>
                    </a:rPr>
                    <a:t> :</a:t>
                  </a:r>
                </a:p>
                <a:p>
                  <a:pPr>
                    <a:spcBef>
                      <a:spcPct val="50000"/>
                    </a:spcBef>
                    <a:defRPr/>
                  </a:pPr>
                  <a:r>
                    <a:rPr lang="fr-CH" sz="1000" i="0" u="none" dirty="0">
                      <a:latin typeface="Tahoma" pitchFamily="34" charset="0"/>
                      <a:ea typeface="Tahoma" pitchFamily="34" charset="0"/>
                      <a:cs typeface="Tahoma" pitchFamily="34" charset="0"/>
                    </a:rPr>
                    <a:t>vacant</a:t>
                  </a:r>
                  <a:endParaRPr lang="fr-FR" sz="1000" i="0" u="none" dirty="0">
                    <a:latin typeface="Tahoma" pitchFamily="34" charset="0"/>
                    <a:ea typeface="Tahoma" pitchFamily="34" charset="0"/>
                    <a:cs typeface="Tahoma" pitchFamily="34" charset="0"/>
                  </a:endParaRPr>
                </a:p>
              </p:txBody>
            </p:sp>
            <p:sp>
              <p:nvSpPr>
                <p:cNvPr id="28" name="Text Box 15"/>
                <p:cNvSpPr txBox="1">
                  <a:spLocks noChangeArrowheads="1"/>
                </p:cNvSpPr>
                <p:nvPr/>
              </p:nvSpPr>
              <p:spPr bwMode="auto">
                <a:xfrm>
                  <a:off x="2098980" y="5049181"/>
                  <a:ext cx="1462454" cy="940900"/>
                </a:xfrm>
                <a:prstGeom prst="rect">
                  <a:avLst/>
                </a:prstGeom>
                <a:solidFill>
                  <a:srgbClr val="00B0F0"/>
                </a:solidFill>
                <a:ln>
                  <a:headEnd/>
                  <a:tailEnd type="none" w="med" len="lg"/>
                </a:ln>
              </p:spPr>
              <p:style>
                <a:lnRef idx="0">
                  <a:schemeClr val="accent1"/>
                </a:lnRef>
                <a:fillRef idx="3">
                  <a:schemeClr val="accent1"/>
                </a:fillRef>
                <a:effectRef idx="3">
                  <a:schemeClr val="accent1"/>
                </a:effectRef>
                <a:fontRef idx="minor">
                  <a:schemeClr val="lt1"/>
                </a:fontRef>
              </p:style>
              <p:txBody>
                <a:bodyPr lIns="90000" tIns="46800" rIns="90000" bIns="46800">
                  <a:spAutoFit/>
                </a:bodyPr>
                <a:lstStyle/>
                <a:p>
                  <a:pPr>
                    <a:spcBef>
                      <a:spcPct val="50000"/>
                    </a:spcBef>
                    <a:defRPr/>
                  </a:pPr>
                  <a:r>
                    <a:rPr lang="fr-CH" sz="1000" b="0" i="0" u="none" dirty="0">
                      <a:latin typeface="Tahoma" pitchFamily="34" charset="0"/>
                      <a:ea typeface="Tahoma" pitchFamily="34" charset="0"/>
                      <a:cs typeface="Tahoma" pitchFamily="34" charset="0"/>
                    </a:rPr>
                    <a:t>Service SAN:</a:t>
                  </a:r>
                </a:p>
                <a:p>
                  <a:pPr>
                    <a:spcBef>
                      <a:spcPct val="50000"/>
                    </a:spcBef>
                    <a:defRPr/>
                  </a:pPr>
                  <a:endParaRPr lang="fr-CH" sz="1000" dirty="0">
                    <a:latin typeface="Tahoma" pitchFamily="34" charset="0"/>
                    <a:ea typeface="Tahoma" pitchFamily="34" charset="0"/>
                    <a:cs typeface="Tahoma" pitchFamily="34" charset="0"/>
                  </a:endParaRPr>
                </a:p>
                <a:p>
                  <a:pPr>
                    <a:spcBef>
                      <a:spcPct val="50000"/>
                    </a:spcBef>
                    <a:defRPr/>
                  </a:pPr>
                  <a:r>
                    <a:rPr lang="fr-CH" sz="1000" b="0" i="0" u="none" dirty="0" err="1">
                      <a:latin typeface="Tahoma" pitchFamily="34" charset="0"/>
                      <a:ea typeface="Tahoma" pitchFamily="34" charset="0"/>
                      <a:cs typeface="Tahoma" pitchFamily="34" charset="0"/>
                    </a:rPr>
                    <a:t>Rempl</a:t>
                  </a:r>
                  <a:r>
                    <a:rPr lang="fr-CH" sz="1000" b="0" i="0" u="none" dirty="0">
                      <a:latin typeface="Tahoma" pitchFamily="34" charset="0"/>
                      <a:ea typeface="Tahoma" pitchFamily="34" charset="0"/>
                      <a:cs typeface="Tahoma" pitchFamily="34" charset="0"/>
                    </a:rPr>
                    <a:t> :</a:t>
                  </a:r>
                </a:p>
                <a:p>
                  <a:pPr>
                    <a:spcBef>
                      <a:spcPct val="50000"/>
                    </a:spcBef>
                    <a:defRPr/>
                  </a:pPr>
                  <a:r>
                    <a:rPr lang="fr-CH" sz="1000" i="0" u="none" dirty="0">
                      <a:latin typeface="Tahoma" pitchFamily="34" charset="0"/>
                      <a:ea typeface="Tahoma" pitchFamily="34" charset="0"/>
                      <a:cs typeface="Tahoma" pitchFamily="34" charset="0"/>
                    </a:rPr>
                    <a:t>vacant</a:t>
                  </a:r>
                  <a:endParaRPr lang="fr-FR" sz="1000" i="0" u="none" dirty="0">
                    <a:latin typeface="Tahoma" pitchFamily="34" charset="0"/>
                    <a:ea typeface="Tahoma" pitchFamily="34" charset="0"/>
                    <a:cs typeface="Tahoma" pitchFamily="34" charset="0"/>
                  </a:endParaRPr>
                </a:p>
              </p:txBody>
            </p:sp>
            <p:sp>
              <p:nvSpPr>
                <p:cNvPr id="29" name="Text Box 17"/>
                <p:cNvSpPr txBox="1">
                  <a:spLocks noChangeArrowheads="1"/>
                </p:cNvSpPr>
                <p:nvPr/>
              </p:nvSpPr>
              <p:spPr bwMode="auto">
                <a:xfrm>
                  <a:off x="6516216" y="2132857"/>
                  <a:ext cx="2376264" cy="710067"/>
                </a:xfrm>
                <a:prstGeom prst="rect">
                  <a:avLst/>
                </a:prstGeom>
                <a:solidFill>
                  <a:srgbClr val="525252"/>
                </a:solidFill>
                <a:ln>
                  <a:headEnd/>
                  <a:tailEnd type="none" w="med" len="lg"/>
                </a:ln>
              </p:spPr>
              <p:style>
                <a:lnRef idx="0">
                  <a:schemeClr val="accent3"/>
                </a:lnRef>
                <a:fillRef idx="3">
                  <a:schemeClr val="accent3"/>
                </a:fillRef>
                <a:effectRef idx="3">
                  <a:schemeClr val="accent3"/>
                </a:effectRef>
                <a:fontRef idx="minor">
                  <a:schemeClr val="lt1"/>
                </a:fontRef>
              </p:style>
              <p:txBody>
                <a:bodyPr lIns="90000" tIns="46800" rIns="90000" bIns="46800">
                  <a:spAutoFit/>
                </a:bodyPr>
                <a:lstStyle>
                  <a:lvl1pPr eaLnBrk="0" hangingPunct="0">
                    <a:defRPr sz="2400" b="1" i="1" u="sng">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b="1" i="1" u="sng">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b="1" i="1" u="sng">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b="1" i="1" u="sng">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b="1" i="1"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b="1" i="1"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b="1" i="1"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b="1" i="1"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b="1" i="1" u="sng">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fr-CH" altLang="en-US" sz="1000" b="0" i="0" u="none" dirty="0">
                      <a:solidFill>
                        <a:srgbClr val="FFFF00"/>
                      </a:solidFill>
                      <a:latin typeface="Tahoma" panose="020B0604030504040204" pitchFamily="34" charset="0"/>
                      <a:cs typeface="Tahoma" panose="020B0604030504040204" pitchFamily="34" charset="0"/>
                    </a:rPr>
                    <a:t>Secrétaire – chef rens</a:t>
                  </a:r>
                </a:p>
                <a:p>
                  <a:pPr eaLnBrk="1" hangingPunct="1">
                    <a:spcBef>
                      <a:spcPct val="50000"/>
                    </a:spcBef>
                  </a:pPr>
                  <a:r>
                    <a:rPr lang="fr-CH" altLang="en-US" sz="1000" i="0" u="none" dirty="0">
                      <a:solidFill>
                        <a:srgbClr val="FFFFFF"/>
                      </a:solidFill>
                      <a:latin typeface="Tahoma" panose="020B0604030504040204" pitchFamily="34" charset="0"/>
                      <a:cs typeface="Tahoma" panose="020B0604030504040204" pitchFamily="34" charset="0"/>
                    </a:rPr>
                    <a:t> </a:t>
                  </a:r>
                  <a:r>
                    <a:rPr lang="fr-CH" altLang="en-US" sz="800" b="0" i="0" u="none" dirty="0">
                      <a:solidFill>
                        <a:srgbClr val="FFFFFF"/>
                      </a:solidFill>
                      <a:latin typeface="Tahoma" panose="020B0604030504040204" pitchFamily="34" charset="0"/>
                      <a:cs typeface="Tahoma" panose="020B0604030504040204" pitchFamily="34" charset="0"/>
                    </a:rPr>
                    <a:t>Alain</a:t>
                  </a:r>
                  <a:r>
                    <a:rPr lang="fr-CH" altLang="en-US" sz="1000" i="0" u="none" dirty="0">
                      <a:solidFill>
                        <a:srgbClr val="FFFFFF"/>
                      </a:solidFill>
                      <a:latin typeface="Tahoma" panose="020B0604030504040204" pitchFamily="34" charset="0"/>
                      <a:cs typeface="Tahoma" panose="020B0604030504040204" pitchFamily="34" charset="0"/>
                    </a:rPr>
                    <a:t> Piccand</a:t>
                  </a:r>
                </a:p>
                <a:p>
                  <a:pPr eaLnBrk="1" hangingPunct="1">
                    <a:spcBef>
                      <a:spcPct val="50000"/>
                    </a:spcBef>
                  </a:pPr>
                  <a:endParaRPr lang="fr-CH" altLang="en-US" sz="1000" i="0" u="none" dirty="0">
                    <a:solidFill>
                      <a:srgbClr val="FFC000"/>
                    </a:solidFill>
                    <a:latin typeface="Tahoma" panose="020B0604030504040204" pitchFamily="34" charset="0"/>
                    <a:cs typeface="Tahoma" panose="020B0604030504040204" pitchFamily="34" charset="0"/>
                  </a:endParaRPr>
                </a:p>
              </p:txBody>
            </p:sp>
            <p:sp>
              <p:nvSpPr>
                <p:cNvPr id="30" name="Text Box 23"/>
                <p:cNvSpPr txBox="1">
                  <a:spLocks noChangeArrowheads="1"/>
                </p:cNvSpPr>
                <p:nvPr/>
              </p:nvSpPr>
              <p:spPr bwMode="auto">
                <a:xfrm>
                  <a:off x="3840842" y="4005065"/>
                  <a:ext cx="1462454" cy="802400"/>
                </a:xfrm>
                <a:prstGeom prst="rect">
                  <a:avLst/>
                </a:prstGeom>
                <a:solidFill>
                  <a:srgbClr val="FF0000"/>
                </a:solidFill>
                <a:ln>
                  <a:headEnd/>
                  <a:tailEnd type="none" w="med" len="lg"/>
                </a:ln>
              </p:spPr>
              <p:style>
                <a:lnRef idx="0">
                  <a:schemeClr val="accent3"/>
                </a:lnRef>
                <a:fillRef idx="3">
                  <a:schemeClr val="accent3"/>
                </a:fillRef>
                <a:effectRef idx="3">
                  <a:schemeClr val="accent3"/>
                </a:effectRef>
                <a:fontRef idx="minor">
                  <a:schemeClr val="lt1"/>
                </a:fontRef>
              </p:style>
              <p:txBody>
                <a:bodyPr lIns="90000" tIns="46800" rIns="90000" bIns="46800">
                  <a:spAutoFit/>
                </a:bodyPr>
                <a:lstStyle/>
                <a:p>
                  <a:pPr>
                    <a:spcBef>
                      <a:spcPct val="50000"/>
                    </a:spcBef>
                    <a:defRPr/>
                  </a:pPr>
                  <a:r>
                    <a:rPr lang="fr-CH" sz="600" b="0" i="0" u="none" dirty="0">
                      <a:latin typeface="Tahoma" pitchFamily="34" charset="0"/>
                      <a:ea typeface="Tahoma" pitchFamily="34" charset="0"/>
                      <a:cs typeface="Tahoma" pitchFamily="34" charset="0"/>
                    </a:rPr>
                    <a:t>EM ORCOC  </a:t>
                  </a:r>
                  <a:r>
                    <a:rPr lang="fr-CH" sz="1000" i="0" u="none" dirty="0">
                      <a:latin typeface="Tahoma" pitchFamily="34" charset="0"/>
                      <a:ea typeface="Tahoma" pitchFamily="34" charset="0"/>
                      <a:cs typeface="Tahoma" pitchFamily="34" charset="0"/>
                    </a:rPr>
                    <a:t>CSP</a:t>
                  </a:r>
                </a:p>
                <a:p>
                  <a:pPr>
                    <a:spcBef>
                      <a:spcPct val="50000"/>
                    </a:spcBef>
                    <a:defRPr/>
                  </a:pPr>
                  <a:r>
                    <a:rPr lang="fr-CH" sz="1000" i="0" u="none" dirty="0">
                      <a:latin typeface="Tahoma" pitchFamily="34" charset="0"/>
                      <a:ea typeface="Tahoma" pitchFamily="34" charset="0"/>
                      <a:cs typeface="Tahoma" pitchFamily="34" charset="0"/>
                    </a:rPr>
                    <a:t>Cap </a:t>
                  </a:r>
                </a:p>
                <a:p>
                  <a:pPr>
                    <a:spcBef>
                      <a:spcPct val="50000"/>
                    </a:spcBef>
                    <a:defRPr/>
                  </a:pPr>
                  <a:r>
                    <a:rPr lang="fr-CH" sz="800" i="0" u="none" dirty="0">
                      <a:latin typeface="Tahoma" pitchFamily="34" charset="0"/>
                      <a:ea typeface="Tahoma" pitchFamily="34" charset="0"/>
                      <a:cs typeface="Tahoma" pitchFamily="34" charset="0"/>
                    </a:rPr>
                    <a:t>Rocco</a:t>
                  </a:r>
                  <a:r>
                    <a:rPr lang="fr-CH" sz="1000" i="0" u="none" dirty="0">
                      <a:latin typeface="Tahoma" pitchFamily="34" charset="0"/>
                      <a:ea typeface="Tahoma" pitchFamily="34" charset="0"/>
                      <a:cs typeface="Tahoma" pitchFamily="34" charset="0"/>
                    </a:rPr>
                    <a:t> Dolce</a:t>
                  </a:r>
                </a:p>
                <a:p>
                  <a:pPr>
                    <a:spcBef>
                      <a:spcPct val="50000"/>
                    </a:spcBef>
                    <a:defRPr/>
                  </a:pPr>
                  <a:endParaRPr lang="fr-CH" sz="400" b="0" i="0" u="none" dirty="0">
                    <a:latin typeface="Tahoma" pitchFamily="34" charset="0"/>
                    <a:ea typeface="Tahoma" pitchFamily="34" charset="0"/>
                    <a:cs typeface="Tahoma" pitchFamily="34" charset="0"/>
                  </a:endParaRPr>
                </a:p>
              </p:txBody>
            </p:sp>
            <p:pic>
              <p:nvPicPr>
                <p:cNvPr id="32" name="Image 31" descr="logo-fr.gif"/>
                <p:cNvPicPr>
                  <a:picLocks noChangeAspect="1"/>
                </p:cNvPicPr>
                <p:nvPr/>
              </p:nvPicPr>
              <p:blipFill>
                <a:blip r:embed="rId9">
                  <a:extLst>
                    <a:ext uri="{28A0092B-C50C-407E-A947-70E740481C1C}">
                      <a14:useLocalDpi xmlns:a14="http://schemas.microsoft.com/office/drawing/2010/main" val="0"/>
                    </a:ext>
                  </a:extLst>
                </a:blip>
                <a:srcRect r="68900" b="34880"/>
                <a:stretch>
                  <a:fillRect/>
                </a:stretch>
              </p:blipFill>
              <p:spPr bwMode="auto">
                <a:xfrm>
                  <a:off x="611560" y="1556792"/>
                  <a:ext cx="419029" cy="792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33" name="Connecteur en angle 40"/>
                <p:cNvCxnSpPr>
                  <a:cxnSpLocks noChangeShapeType="1"/>
                </p:cNvCxnSpPr>
                <p:nvPr/>
              </p:nvCxnSpPr>
              <p:spPr bwMode="auto">
                <a:xfrm rot="5400000" flipH="1" flipV="1">
                  <a:off x="4559758" y="-303174"/>
                  <a:ext cx="25400" cy="6913685"/>
                </a:xfrm>
                <a:prstGeom prst="bentConnector3">
                  <a:avLst>
                    <a:gd name="adj1" fmla="val 1000000"/>
                  </a:avLst>
                </a:prstGeom>
                <a:noFill/>
                <a:ln w="9525">
                  <a:solidFill>
                    <a:schemeClr val="tx1"/>
                  </a:solidFill>
                  <a:round/>
                  <a:headEnd/>
                  <a:tailEnd type="none" w="med" len="lg"/>
                </a:ln>
                <a:extLst>
                  <a:ext uri="{909E8E84-426E-40dd-AFC4-6F175D3DCCD1}">
                    <a14:hiddenFill xmlns="" xmlns:a14="http://schemas.microsoft.com/office/drawing/2010/main">
                      <a:noFill/>
                    </a14:hiddenFill>
                  </a:ext>
                </a:extLst>
              </p:spPr>
            </p:cxnSp>
            <p:grpSp>
              <p:nvGrpSpPr>
                <p:cNvPr id="34" name="Groupe 66"/>
                <p:cNvGrpSpPr>
                  <a:grpSpLocks/>
                </p:cNvGrpSpPr>
                <p:nvPr/>
              </p:nvGrpSpPr>
              <p:grpSpPr bwMode="auto">
                <a:xfrm>
                  <a:off x="3851920" y="3140968"/>
                  <a:ext cx="1462454" cy="679356"/>
                  <a:chOff x="2289175" y="3162672"/>
                  <a:chExt cx="1584325" cy="679356"/>
                </a:xfrm>
              </p:grpSpPr>
              <p:sp>
                <p:nvSpPr>
                  <p:cNvPr id="62" name="Text Box 7"/>
                  <p:cNvSpPr txBox="1">
                    <a:spLocks noChangeArrowheads="1"/>
                  </p:cNvSpPr>
                  <p:nvPr/>
                </p:nvSpPr>
                <p:spPr bwMode="auto">
                  <a:xfrm>
                    <a:off x="2289175" y="3162672"/>
                    <a:ext cx="1584325" cy="679356"/>
                  </a:xfrm>
                  <a:prstGeom prst="rect">
                    <a:avLst/>
                  </a:prstGeom>
                  <a:solidFill>
                    <a:srgbClr val="FF0000"/>
                  </a:solidFill>
                  <a:ln w="9525">
                    <a:solidFill>
                      <a:schemeClr val="tx1"/>
                    </a:solidFill>
                    <a:miter lim="800000"/>
                    <a:headEnd/>
                    <a:tailEnd type="none" w="med" len="lg"/>
                  </a:ln>
                </p:spPr>
                <p:txBody>
                  <a:bodyPr lIns="90000" tIns="46800" rIns="90000" bIns="46800">
                    <a:spAutoFit/>
                  </a:bodyPr>
                  <a:lstStyle>
                    <a:lvl1pPr eaLnBrk="0" hangingPunct="0">
                      <a:defRPr sz="2400" b="1" i="1" u="sng">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b="1" i="1" u="sng">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b="1" i="1" u="sng">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b="1" i="1" u="sng">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b="1" i="1"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b="1" i="1"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b="1" i="1"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b="1" i="1"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b="1" i="1" u="sng">
                        <a:solidFill>
                          <a:schemeClr val="tx1"/>
                        </a:solidFill>
                        <a:latin typeface="Times New Roman" panose="02020603050405020304" pitchFamily="18" charset="0"/>
                        <a:ea typeface="MS PGothic" panose="020B0600070205080204" pitchFamily="34" charset="-128"/>
                      </a:defRPr>
                    </a:lvl9pPr>
                  </a:lstStyle>
                  <a:p>
                    <a:pPr algn="r" eaLnBrk="1" hangingPunct="1">
                      <a:spcBef>
                        <a:spcPct val="50000"/>
                      </a:spcBef>
                    </a:pPr>
                    <a:endParaRPr lang="fr-CH" altLang="en-US" sz="800" i="0" u="none" dirty="0">
                      <a:latin typeface="Verdana" panose="020B0604030504040204" pitchFamily="34" charset="0"/>
                    </a:endParaRPr>
                  </a:p>
                  <a:p>
                    <a:pPr algn="r" eaLnBrk="1" hangingPunct="1">
                      <a:spcBef>
                        <a:spcPct val="50000"/>
                      </a:spcBef>
                    </a:pPr>
                    <a:endParaRPr lang="fr-CH" altLang="en-US" sz="800" i="0" u="none" dirty="0">
                      <a:latin typeface="Verdana" panose="020B0604030504040204" pitchFamily="34" charset="0"/>
                    </a:endParaRPr>
                  </a:p>
                  <a:p>
                    <a:pPr algn="r" eaLnBrk="1" hangingPunct="1">
                      <a:spcBef>
                        <a:spcPct val="50000"/>
                      </a:spcBef>
                    </a:pPr>
                    <a:r>
                      <a:rPr lang="fr-CH" altLang="en-US" sz="1200" i="0" u="none" dirty="0">
                        <a:solidFill>
                          <a:srgbClr val="FFFF00"/>
                        </a:solidFill>
                        <a:latin typeface="Verdana" panose="020B0604030504040204" pitchFamily="34" charset="0"/>
                      </a:rPr>
                      <a:t>CSP</a:t>
                    </a:r>
                    <a:endParaRPr lang="fr-FR" altLang="en-US" sz="1200" i="0" u="none" dirty="0">
                      <a:solidFill>
                        <a:srgbClr val="FFFF00"/>
                      </a:solidFill>
                      <a:latin typeface="Verdana" panose="020B0604030504040204" pitchFamily="34" charset="0"/>
                    </a:endParaRPr>
                  </a:p>
                </p:txBody>
              </p:sp>
              <p:pic>
                <p:nvPicPr>
                  <p:cNvPr id="63" name="Image 50" descr="organigramme_2010.jpg"/>
                  <p:cNvPicPr>
                    <a:picLocks noChangeAspect="1"/>
                  </p:cNvPicPr>
                  <p:nvPr/>
                </p:nvPicPr>
                <p:blipFill>
                  <a:blip r:embed="rId10">
                    <a:extLst>
                      <a:ext uri="{28A0092B-C50C-407E-A947-70E740481C1C}">
                        <a14:useLocalDpi xmlns:a14="http://schemas.microsoft.com/office/drawing/2010/main" val="0"/>
                      </a:ext>
                    </a:extLst>
                  </a:blip>
                  <a:srcRect l="388" t="1701" r="59450" b="80450"/>
                  <a:stretch>
                    <a:fillRect/>
                  </a:stretch>
                </p:blipFill>
                <p:spPr bwMode="auto">
                  <a:xfrm>
                    <a:off x="2349182" y="3234681"/>
                    <a:ext cx="936104" cy="3120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35" name="Groupe 62"/>
                <p:cNvGrpSpPr>
                  <a:grpSpLocks/>
                </p:cNvGrpSpPr>
                <p:nvPr/>
              </p:nvGrpSpPr>
              <p:grpSpPr bwMode="auto">
                <a:xfrm>
                  <a:off x="7275033" y="3140968"/>
                  <a:ext cx="1567734" cy="705052"/>
                  <a:chOff x="4046785" y="3158728"/>
                  <a:chExt cx="1698378" cy="705052"/>
                </a:xfrm>
              </p:grpSpPr>
              <p:sp>
                <p:nvSpPr>
                  <p:cNvPr id="60" name="Text Box 8"/>
                  <p:cNvSpPr txBox="1">
                    <a:spLocks noChangeArrowheads="1"/>
                  </p:cNvSpPr>
                  <p:nvPr/>
                </p:nvSpPr>
                <p:spPr bwMode="auto">
                  <a:xfrm>
                    <a:off x="4046785" y="3158728"/>
                    <a:ext cx="1698378" cy="705052"/>
                  </a:xfrm>
                  <a:prstGeom prst="rect">
                    <a:avLst/>
                  </a:prstGeom>
                  <a:solidFill>
                    <a:srgbClr val="008000"/>
                  </a:solidFill>
                  <a:ln w="9525">
                    <a:solidFill>
                      <a:schemeClr val="tx1"/>
                    </a:solidFill>
                    <a:miter lim="800000"/>
                    <a:headEnd/>
                    <a:tailEnd type="none" w="med" len="lg"/>
                  </a:ln>
                </p:spPr>
                <p:txBody>
                  <a:bodyPr wrap="square" lIns="90000" tIns="46800" rIns="90000" bIns="46800">
                    <a:spAutoFit/>
                  </a:bodyPr>
                  <a:lstStyle>
                    <a:lvl1pPr eaLnBrk="0" hangingPunct="0">
                      <a:defRPr sz="2400" b="1" i="1" u="sng">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b="1" i="1" u="sng">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b="1" i="1" u="sng">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b="1" i="1" u="sng">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b="1" i="1"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b="1" i="1"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b="1" i="1"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b="1" i="1"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b="1" i="1" u="sng">
                        <a:solidFill>
                          <a:schemeClr val="tx1"/>
                        </a:solidFill>
                        <a:latin typeface="Times New Roman" panose="02020603050405020304" pitchFamily="18" charset="0"/>
                        <a:ea typeface="MS PGothic" panose="020B0600070205080204" pitchFamily="34" charset="-128"/>
                      </a:defRPr>
                    </a:lvl9pPr>
                  </a:lstStyle>
                  <a:p>
                    <a:pPr algn="r" eaLnBrk="1" hangingPunct="1">
                      <a:spcBef>
                        <a:spcPct val="50000"/>
                      </a:spcBef>
                    </a:pPr>
                    <a:endParaRPr lang="fr-CH" altLang="en-US" sz="800" i="0" u="none" dirty="0">
                      <a:latin typeface="Verdana" panose="020B0604030504040204" pitchFamily="34" charset="0"/>
                    </a:endParaRPr>
                  </a:p>
                  <a:p>
                    <a:pPr algn="r" eaLnBrk="1" hangingPunct="1">
                      <a:spcBef>
                        <a:spcPct val="50000"/>
                      </a:spcBef>
                    </a:pPr>
                    <a:r>
                      <a:rPr lang="fr-CH" altLang="en-US" sz="1200" i="0" u="none" dirty="0">
                        <a:solidFill>
                          <a:srgbClr val="FFFF00"/>
                        </a:solidFill>
                        <a:latin typeface="Verdana" panose="020B0604030504040204" pitchFamily="34" charset="0"/>
                      </a:rPr>
                      <a:t>ST</a:t>
                    </a:r>
                  </a:p>
                  <a:p>
                    <a:pPr algn="r" eaLnBrk="1" hangingPunct="1">
                      <a:spcBef>
                        <a:spcPct val="50000"/>
                      </a:spcBef>
                    </a:pPr>
                    <a:endParaRPr lang="fr-FR" altLang="en-US" sz="800" i="0" u="none" dirty="0">
                      <a:latin typeface="Verdana" panose="020B0604030504040204" pitchFamily="34" charset="0"/>
                    </a:endParaRPr>
                  </a:p>
                </p:txBody>
              </p:sp>
              <p:pic>
                <p:nvPicPr>
                  <p:cNvPr id="61" name="Image 51"/>
                  <p:cNvPicPr>
                    <a:picLocks noChangeAspect="1" noChangeArrowheads="1"/>
                  </p:cNvPicPr>
                  <p:nvPr/>
                </p:nvPicPr>
                <p:blipFill>
                  <a:blip r:embed="rId11" cstate="print">
                    <a:extLst>
                      <a:ext uri="{28A0092B-C50C-407E-A947-70E740481C1C}">
                        <a14:useLocalDpi xmlns:a14="http://schemas.microsoft.com/office/drawing/2010/main" val="0"/>
                      </a:ext>
                    </a:extLst>
                  </a:blip>
                  <a:srcRect l="16785" t="17464" r="64236" b="73804"/>
                  <a:stretch>
                    <a:fillRect/>
                  </a:stretch>
                </p:blipFill>
                <p:spPr bwMode="auto">
                  <a:xfrm>
                    <a:off x="4214844" y="3230737"/>
                    <a:ext cx="826056" cy="34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36" name="Groupe 58"/>
                <p:cNvGrpSpPr>
                  <a:grpSpLocks/>
                </p:cNvGrpSpPr>
                <p:nvPr/>
              </p:nvGrpSpPr>
              <p:grpSpPr bwMode="auto">
                <a:xfrm>
                  <a:off x="5546667" y="3137273"/>
                  <a:ext cx="1462454" cy="679356"/>
                  <a:chOff x="6008889" y="3137272"/>
                  <a:chExt cx="1584325" cy="679356"/>
                </a:xfrm>
              </p:grpSpPr>
              <p:sp>
                <p:nvSpPr>
                  <p:cNvPr id="58" name="Text Box 9"/>
                  <p:cNvSpPr txBox="1">
                    <a:spLocks noChangeArrowheads="1"/>
                  </p:cNvSpPr>
                  <p:nvPr/>
                </p:nvSpPr>
                <p:spPr bwMode="auto">
                  <a:xfrm>
                    <a:off x="6008889" y="3137272"/>
                    <a:ext cx="1584325" cy="679356"/>
                  </a:xfrm>
                  <a:prstGeom prst="rect">
                    <a:avLst/>
                  </a:prstGeom>
                  <a:solidFill>
                    <a:srgbClr val="FF7F01"/>
                  </a:solidFill>
                  <a:ln w="9525">
                    <a:solidFill>
                      <a:schemeClr val="tx1"/>
                    </a:solidFill>
                    <a:miter lim="800000"/>
                    <a:headEnd/>
                    <a:tailEnd type="none" w="med" len="lg"/>
                  </a:ln>
                </p:spPr>
                <p:txBody>
                  <a:bodyPr lIns="90000" tIns="46800" rIns="90000" bIns="46800">
                    <a:spAutoFit/>
                  </a:bodyPr>
                  <a:lstStyle>
                    <a:lvl1pPr eaLnBrk="0" hangingPunct="0">
                      <a:defRPr sz="2400" b="1" i="1" u="sng">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b="1" i="1" u="sng">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b="1" i="1" u="sng">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b="1" i="1" u="sng">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b="1" i="1"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b="1" i="1"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b="1" i="1"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b="1" i="1"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b="1" i="1" u="sng">
                        <a:solidFill>
                          <a:schemeClr val="tx1"/>
                        </a:solidFill>
                        <a:latin typeface="Times New Roman" panose="02020603050405020304" pitchFamily="18" charset="0"/>
                        <a:ea typeface="MS PGothic" panose="020B0600070205080204" pitchFamily="34" charset="-128"/>
                      </a:defRPr>
                    </a:lvl9pPr>
                  </a:lstStyle>
                  <a:p>
                    <a:pPr algn="r" eaLnBrk="1" hangingPunct="1">
                      <a:spcBef>
                        <a:spcPct val="50000"/>
                      </a:spcBef>
                    </a:pPr>
                    <a:endParaRPr lang="fr-CH" altLang="en-US" sz="800" i="0" u="none" dirty="0">
                      <a:latin typeface="Verdana" panose="020B0604030504040204" pitchFamily="34" charset="0"/>
                    </a:endParaRPr>
                  </a:p>
                  <a:p>
                    <a:pPr algn="r" eaLnBrk="1" hangingPunct="1">
                      <a:spcBef>
                        <a:spcPct val="50000"/>
                      </a:spcBef>
                    </a:pPr>
                    <a:r>
                      <a:rPr lang="fr-CH" altLang="en-US" sz="1200" i="0" u="none" dirty="0">
                        <a:solidFill>
                          <a:srgbClr val="FFFF00"/>
                        </a:solidFill>
                        <a:latin typeface="Verdana" panose="020B0604030504040204" pitchFamily="34" charset="0"/>
                      </a:rPr>
                      <a:t>Pci</a:t>
                    </a:r>
                    <a:endParaRPr lang="fr-FR" altLang="en-US" sz="1200" i="0" u="none" dirty="0">
                      <a:solidFill>
                        <a:srgbClr val="FFFF00"/>
                      </a:solidFill>
                      <a:latin typeface="Verdana" panose="020B0604030504040204" pitchFamily="34" charset="0"/>
                    </a:endParaRPr>
                  </a:p>
                  <a:p>
                    <a:pPr algn="r" eaLnBrk="1" hangingPunct="1">
                      <a:spcBef>
                        <a:spcPct val="50000"/>
                      </a:spcBef>
                    </a:pPr>
                    <a:endParaRPr lang="fr-FR" altLang="en-US" sz="800" i="0" u="none" dirty="0">
                      <a:latin typeface="Verdana" panose="020B0604030504040204" pitchFamily="34" charset="0"/>
                    </a:endParaRPr>
                  </a:p>
                </p:txBody>
              </p:sp>
              <p:pic>
                <p:nvPicPr>
                  <p:cNvPr id="59" name="Image 52"/>
                  <p:cNvPicPr>
                    <a:picLocks noChangeAspect="1" noChangeArrowheads="1"/>
                  </p:cNvPicPr>
                  <p:nvPr/>
                </p:nvPicPr>
                <p:blipFill>
                  <a:blip r:embed="rId12">
                    <a:extLst>
                      <a:ext uri="{28A0092B-C50C-407E-A947-70E740481C1C}">
                        <a14:useLocalDpi xmlns:a14="http://schemas.microsoft.com/office/drawing/2010/main" val="0"/>
                      </a:ext>
                    </a:extLst>
                  </a:blip>
                  <a:srcRect l="25291" t="24948" r="33777" b="22661"/>
                  <a:stretch>
                    <a:fillRect/>
                  </a:stretch>
                </p:blipFill>
                <p:spPr bwMode="auto">
                  <a:xfrm>
                    <a:off x="6123129" y="3212977"/>
                    <a:ext cx="432048" cy="360039"/>
                  </a:xfrm>
                  <a:prstGeom prst="rect">
                    <a:avLst/>
                  </a:prstGeom>
                  <a:noFill/>
                  <a:ln w="12700">
                    <a:solidFill>
                      <a:srgbClr val="FFFFFF"/>
                    </a:solidFill>
                    <a:miter lim="800000"/>
                    <a:headEnd/>
                    <a:tailEnd/>
                  </a:ln>
                  <a:extLst>
                    <a:ext uri="{909E8E84-426E-40dd-AFC4-6F175D3DCCD1}">
                      <a14:hiddenFill xmlns="" xmlns:a14="http://schemas.microsoft.com/office/drawing/2010/main">
                        <a:solidFill>
                          <a:srgbClr val="FFFFFF"/>
                        </a:solidFill>
                      </a14:hiddenFill>
                    </a:ext>
                  </a:extLst>
                </p:spPr>
              </p:pic>
            </p:grpSp>
            <p:sp>
              <p:nvSpPr>
                <p:cNvPr id="37" name="Rectangle 36"/>
                <p:cNvSpPr/>
                <p:nvPr/>
              </p:nvSpPr>
              <p:spPr bwMode="auto">
                <a:xfrm>
                  <a:off x="7252566" y="4005065"/>
                  <a:ext cx="1590062" cy="802400"/>
                </a:xfrm>
                <a:prstGeom prst="rect">
                  <a:avLst/>
                </a:prstGeom>
                <a:solidFill>
                  <a:srgbClr val="008000"/>
                </a:solidFill>
                <a:ln>
                  <a:headEnd type="none" w="med" len="med"/>
                  <a:tailEnd type="stealth" w="med" len="lg"/>
                </a:ln>
              </p:spPr>
              <p:style>
                <a:lnRef idx="0">
                  <a:schemeClr val="accent3"/>
                </a:lnRef>
                <a:fillRef idx="3">
                  <a:schemeClr val="accent3"/>
                </a:fillRef>
                <a:effectRef idx="3">
                  <a:schemeClr val="accent3"/>
                </a:effectRef>
                <a:fontRef idx="minor">
                  <a:schemeClr val="lt1"/>
                </a:fontRef>
              </p:style>
              <p:txBody>
                <a:bodyPr wrap="none" lIns="90000" tIns="46800" rIns="90000" bIns="46800"/>
                <a:lstStyle>
                  <a:lvl1pPr eaLnBrk="0" hangingPunct="0">
                    <a:defRPr sz="2400" b="1" i="1" u="sng">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b="1" i="1" u="sng">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b="1" i="1" u="sng">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b="1" i="1" u="sng">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b="1" i="1"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b="1" i="1"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b="1" i="1"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b="1" i="1"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b="1" i="1" u="sng">
                      <a:solidFill>
                        <a:schemeClr val="tx1"/>
                      </a:solidFill>
                      <a:latin typeface="Times New Roman" panose="02020603050405020304" pitchFamily="18" charset="0"/>
                      <a:ea typeface="MS PGothic" panose="020B0600070205080204" pitchFamily="34" charset="-128"/>
                    </a:defRPr>
                  </a:lvl9pPr>
                </a:lstStyle>
                <a:p>
                  <a:r>
                    <a:rPr lang="fr-CH" altLang="en-US" sz="600" b="0" i="0" u="none" dirty="0">
                      <a:solidFill>
                        <a:schemeClr val="bg1"/>
                      </a:solidFill>
                      <a:latin typeface="Tahoma" panose="020B0604030504040204" pitchFamily="34" charset="0"/>
                      <a:cs typeface="Tahoma" panose="020B0604030504040204" pitchFamily="34" charset="0"/>
                    </a:rPr>
                    <a:t>EM ORCOC  </a:t>
                  </a:r>
                  <a:r>
                    <a:rPr lang="fr-CH" altLang="en-US" sz="1000" i="0" u="none" dirty="0">
                      <a:solidFill>
                        <a:schemeClr val="bg1"/>
                      </a:solidFill>
                      <a:latin typeface="Tahoma" panose="020B0604030504040204" pitchFamily="34" charset="0"/>
                      <a:cs typeface="Tahoma" panose="020B0604030504040204" pitchFamily="34" charset="0"/>
                    </a:rPr>
                    <a:t>ST</a:t>
                  </a:r>
                </a:p>
                <a:p>
                  <a:r>
                    <a:rPr lang="fr-CH" altLang="en-US" sz="600" b="0" i="0" u="none" dirty="0">
                      <a:solidFill>
                        <a:schemeClr val="bg1"/>
                      </a:solidFill>
                      <a:latin typeface="Tahoma" panose="020B0604030504040204" pitchFamily="34" charset="0"/>
                      <a:cs typeface="Tahoma" panose="020B0604030504040204" pitchFamily="34" charset="0"/>
                    </a:rPr>
                    <a:t>Chef secteur /</a:t>
                  </a:r>
                </a:p>
                <a:p>
                  <a:r>
                    <a:rPr lang="fr-CH" altLang="en-US" sz="600" b="0" i="0" u="none" dirty="0">
                      <a:solidFill>
                        <a:schemeClr val="bg1"/>
                      </a:solidFill>
                      <a:latin typeface="Tahoma" panose="020B0604030504040204" pitchFamily="34" charset="0"/>
                      <a:cs typeface="Tahoma" panose="020B0604030504040204" pitchFamily="34" charset="0"/>
                    </a:rPr>
                    <a:t>Conduites industrielles</a:t>
                  </a:r>
                </a:p>
                <a:p>
                  <a:endParaRPr lang="fr-CH" altLang="en-US" sz="600" b="0" i="0" u="none" dirty="0">
                    <a:solidFill>
                      <a:schemeClr val="bg1"/>
                    </a:solidFill>
                    <a:latin typeface="Tahoma" panose="020B0604030504040204" pitchFamily="34" charset="0"/>
                    <a:cs typeface="Tahoma" panose="020B0604030504040204" pitchFamily="34" charset="0"/>
                  </a:endParaRPr>
                </a:p>
                <a:p>
                  <a:endParaRPr lang="fr-CH" altLang="en-US" sz="600" b="0" i="0" u="none" dirty="0">
                    <a:solidFill>
                      <a:schemeClr val="bg1"/>
                    </a:solidFill>
                    <a:latin typeface="Tahoma" panose="020B0604030504040204" pitchFamily="34" charset="0"/>
                    <a:cs typeface="Tahoma" panose="020B0604030504040204" pitchFamily="34" charset="0"/>
                  </a:endParaRPr>
                </a:p>
                <a:p>
                  <a:r>
                    <a:rPr lang="fr-CH" altLang="en-US" sz="800" b="0" i="0" u="none" dirty="0">
                      <a:solidFill>
                        <a:schemeClr val="bg1"/>
                      </a:solidFill>
                      <a:latin typeface="Tahoma" panose="020B0604030504040204" pitchFamily="34" charset="0"/>
                      <a:cs typeface="Tahoma" panose="020B0604030504040204" pitchFamily="34" charset="0"/>
                    </a:rPr>
                    <a:t>Sylvain</a:t>
                  </a:r>
                  <a:r>
                    <a:rPr lang="fr-CH" altLang="en-US" sz="1000" b="0" i="0" u="none" dirty="0">
                      <a:solidFill>
                        <a:schemeClr val="bg1"/>
                      </a:solidFill>
                      <a:latin typeface="Tahoma" panose="020B0604030504040204" pitchFamily="34" charset="0"/>
                      <a:cs typeface="Tahoma" panose="020B0604030504040204" pitchFamily="34" charset="0"/>
                    </a:rPr>
                    <a:t> Zehnder</a:t>
                  </a:r>
                </a:p>
                <a:p>
                  <a:endParaRPr lang="fr-CH" altLang="en-US" sz="1000" b="0" i="0" u="none" dirty="0">
                    <a:solidFill>
                      <a:schemeClr val="bg1"/>
                    </a:solidFill>
                    <a:latin typeface="Verdana" panose="020B0604030504040204" pitchFamily="34" charset="0"/>
                  </a:endParaRPr>
                </a:p>
                <a:p>
                  <a:endParaRPr lang="fr-CH" altLang="en-US" sz="800" b="0" i="0" u="none" dirty="0">
                    <a:latin typeface="Tahoma" panose="020B0604030504040204" pitchFamily="34" charset="0"/>
                    <a:cs typeface="Tahoma" panose="020B0604030504040204" pitchFamily="34" charset="0"/>
                  </a:endParaRPr>
                </a:p>
              </p:txBody>
            </p:sp>
            <p:sp>
              <p:nvSpPr>
                <p:cNvPr id="38" name="Rectangle 37"/>
                <p:cNvSpPr/>
                <p:nvPr/>
              </p:nvSpPr>
              <p:spPr bwMode="auto">
                <a:xfrm>
                  <a:off x="5580112" y="4005065"/>
                  <a:ext cx="1462316" cy="795785"/>
                </a:xfrm>
                <a:prstGeom prst="rect">
                  <a:avLst/>
                </a:prstGeom>
                <a:solidFill>
                  <a:srgbClr val="FF7F01"/>
                </a:solidFill>
                <a:ln>
                  <a:headEnd type="none" w="med" len="med"/>
                  <a:tailEnd type="stealth" w="med" len="lg"/>
                </a:ln>
              </p:spPr>
              <p:style>
                <a:lnRef idx="0">
                  <a:schemeClr val="accent3"/>
                </a:lnRef>
                <a:fillRef idx="3">
                  <a:schemeClr val="accent3"/>
                </a:fillRef>
                <a:effectRef idx="3">
                  <a:schemeClr val="accent3"/>
                </a:effectRef>
                <a:fontRef idx="minor">
                  <a:schemeClr val="lt1"/>
                </a:fontRef>
              </p:style>
              <p:txBody>
                <a:bodyPr wrap="none" lIns="90000" tIns="46800" rIns="90000" bIns="46800"/>
                <a:lstStyle/>
                <a:p>
                  <a:pPr>
                    <a:spcBef>
                      <a:spcPct val="50000"/>
                    </a:spcBef>
                    <a:defRPr/>
                  </a:pPr>
                  <a:r>
                    <a:rPr lang="fr-CH" sz="600" b="0" i="0" u="none" dirty="0">
                      <a:latin typeface="Tahoma" pitchFamily="34" charset="0"/>
                      <a:ea typeface="Tahoma" pitchFamily="34" charset="0"/>
                      <a:cs typeface="Tahoma" pitchFamily="34" charset="0"/>
                    </a:rPr>
                    <a:t>EM ORCOC    </a:t>
                  </a:r>
                  <a:r>
                    <a:rPr lang="fr-CH" sz="1000" i="0" u="none" dirty="0" err="1">
                      <a:latin typeface="Tahoma" pitchFamily="34" charset="0"/>
                      <a:ea typeface="Tahoma" pitchFamily="34" charset="0"/>
                      <a:cs typeface="Tahoma" pitchFamily="34" charset="0"/>
                    </a:rPr>
                    <a:t>Pci</a:t>
                  </a:r>
                  <a:endParaRPr lang="fr-CH" sz="1000" i="0" u="none" dirty="0">
                    <a:latin typeface="Tahoma" pitchFamily="34" charset="0"/>
                    <a:ea typeface="Tahoma" pitchFamily="34" charset="0"/>
                    <a:cs typeface="Tahoma" pitchFamily="34" charset="0"/>
                  </a:endParaRPr>
                </a:p>
                <a:p>
                  <a:pPr>
                    <a:spcBef>
                      <a:spcPct val="50000"/>
                    </a:spcBef>
                    <a:defRPr/>
                  </a:pPr>
                  <a:r>
                    <a:rPr lang="fr-CH" sz="1000" dirty="0">
                      <a:latin typeface="Tahoma" pitchFamily="34" charset="0"/>
                      <a:ea typeface="Tahoma" pitchFamily="34" charset="0"/>
                      <a:cs typeface="Tahoma" pitchFamily="34" charset="0"/>
                    </a:rPr>
                    <a:t>Cap</a:t>
                  </a:r>
                  <a:endParaRPr lang="fr-CH" sz="1000" i="0" u="none" dirty="0">
                    <a:latin typeface="Tahoma" pitchFamily="34" charset="0"/>
                    <a:ea typeface="Tahoma" pitchFamily="34" charset="0"/>
                    <a:cs typeface="Tahoma" pitchFamily="34" charset="0"/>
                  </a:endParaRPr>
                </a:p>
                <a:p>
                  <a:pPr>
                    <a:spcBef>
                      <a:spcPct val="50000"/>
                    </a:spcBef>
                    <a:defRPr/>
                  </a:pPr>
                  <a:r>
                    <a:rPr lang="fr-CH" sz="800" b="0" i="0" u="none" dirty="0">
                      <a:latin typeface="Tahoma" pitchFamily="34" charset="0"/>
                      <a:ea typeface="Tahoma" pitchFamily="34" charset="0"/>
                      <a:cs typeface="Tahoma" pitchFamily="34" charset="0"/>
                    </a:rPr>
                    <a:t>Pierre</a:t>
                  </a:r>
                  <a:r>
                    <a:rPr lang="fr-CH" sz="800" b="0" i="0" u="none">
                      <a:latin typeface="Tahoma" pitchFamily="34" charset="0"/>
                      <a:ea typeface="Tahoma" pitchFamily="34" charset="0"/>
                      <a:cs typeface="Tahoma" pitchFamily="34" charset="0"/>
                    </a:rPr>
                    <a:t>-Alain Schütz</a:t>
                  </a:r>
                  <a:endParaRPr lang="fr-CH" sz="1000" i="0" u="none" dirty="0">
                    <a:solidFill>
                      <a:schemeClr val="bg1"/>
                    </a:solidFill>
                    <a:latin typeface="Tahoma" pitchFamily="34" charset="0"/>
                    <a:ea typeface="Tahoma" pitchFamily="34" charset="0"/>
                    <a:cs typeface="Tahoma" pitchFamily="34" charset="0"/>
                  </a:endParaRPr>
                </a:p>
              </p:txBody>
            </p:sp>
            <p:grpSp>
              <p:nvGrpSpPr>
                <p:cNvPr id="39" name="Groupe 53"/>
                <p:cNvGrpSpPr>
                  <a:grpSpLocks/>
                </p:cNvGrpSpPr>
                <p:nvPr/>
              </p:nvGrpSpPr>
              <p:grpSpPr bwMode="auto">
                <a:xfrm>
                  <a:off x="2123269" y="3168970"/>
                  <a:ext cx="1462454" cy="679356"/>
                  <a:chOff x="7838822" y="3165274"/>
                  <a:chExt cx="1584325" cy="679356"/>
                </a:xfrm>
              </p:grpSpPr>
              <p:sp>
                <p:nvSpPr>
                  <p:cNvPr id="56" name="Text Box 10"/>
                  <p:cNvSpPr txBox="1">
                    <a:spLocks noChangeArrowheads="1"/>
                  </p:cNvSpPr>
                  <p:nvPr/>
                </p:nvSpPr>
                <p:spPr bwMode="auto">
                  <a:xfrm>
                    <a:off x="7838822" y="3165274"/>
                    <a:ext cx="1584325" cy="679356"/>
                  </a:xfrm>
                  <a:prstGeom prst="rect">
                    <a:avLst/>
                  </a:prstGeom>
                  <a:solidFill>
                    <a:srgbClr val="00B0F0"/>
                  </a:solidFill>
                  <a:ln w="9525">
                    <a:solidFill>
                      <a:schemeClr val="tx1"/>
                    </a:solidFill>
                    <a:miter lim="800000"/>
                    <a:headEnd/>
                    <a:tailEnd type="none" w="med" len="lg"/>
                  </a:ln>
                </p:spPr>
                <p:txBody>
                  <a:bodyPr lIns="90000" tIns="46800" rIns="90000" bIns="46800">
                    <a:spAutoFit/>
                  </a:bodyPr>
                  <a:lstStyle>
                    <a:lvl1pPr eaLnBrk="0" hangingPunct="0">
                      <a:defRPr sz="2400" b="1" i="1" u="sng">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b="1" i="1" u="sng">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b="1" i="1" u="sng">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b="1" i="1" u="sng">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b="1" i="1"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b="1" i="1"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b="1" i="1"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b="1" i="1"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b="1" i="1" u="sng">
                        <a:solidFill>
                          <a:schemeClr val="tx1"/>
                        </a:solidFill>
                        <a:latin typeface="Times New Roman" panose="02020603050405020304" pitchFamily="18" charset="0"/>
                        <a:ea typeface="MS PGothic" panose="020B0600070205080204" pitchFamily="34" charset="-128"/>
                      </a:defRPr>
                    </a:lvl9pPr>
                  </a:lstStyle>
                  <a:p>
                    <a:pPr algn="r" eaLnBrk="1" hangingPunct="1">
                      <a:spcBef>
                        <a:spcPct val="50000"/>
                      </a:spcBef>
                    </a:pPr>
                    <a:endParaRPr lang="fr-CH" altLang="en-US" sz="800" i="0" u="none" dirty="0">
                      <a:latin typeface="Verdana" panose="020B0604030504040204" pitchFamily="34" charset="0"/>
                    </a:endParaRPr>
                  </a:p>
                  <a:p>
                    <a:pPr algn="r" eaLnBrk="1" hangingPunct="1">
                      <a:spcBef>
                        <a:spcPct val="50000"/>
                      </a:spcBef>
                    </a:pPr>
                    <a:endParaRPr lang="fr-CH" altLang="en-US" sz="800" dirty="0"/>
                  </a:p>
                  <a:p>
                    <a:pPr algn="r" eaLnBrk="1" hangingPunct="1">
                      <a:spcBef>
                        <a:spcPct val="50000"/>
                      </a:spcBef>
                    </a:pPr>
                    <a:r>
                      <a:rPr lang="fr-CH" altLang="en-US" sz="700" i="0" u="none" dirty="0">
                        <a:solidFill>
                          <a:schemeClr val="bg1"/>
                        </a:solidFill>
                        <a:latin typeface="Verdana" panose="020B0604030504040204" pitchFamily="34" charset="0"/>
                      </a:rPr>
                      <a:t>COORDINATION </a:t>
                    </a:r>
                    <a:r>
                      <a:rPr lang="fr-CH" altLang="en-US" sz="1200" i="0" u="none" dirty="0">
                        <a:solidFill>
                          <a:srgbClr val="FFFF00"/>
                        </a:solidFill>
                        <a:latin typeface="Verdana" panose="020B0604030504040204" pitchFamily="34" charset="0"/>
                      </a:rPr>
                      <a:t>SAN</a:t>
                    </a:r>
                  </a:p>
                </p:txBody>
              </p:sp>
              <p:pic>
                <p:nvPicPr>
                  <p:cNvPr id="57" name="Image 65"/>
                  <p:cNvPicPr>
                    <a:picLocks noChangeAspect="1" noChangeArrowheads="1"/>
                  </p:cNvPicPr>
                  <p:nvPr/>
                </p:nvPicPr>
                <p:blipFill>
                  <a:blip r:embed="rId13">
                    <a:extLst>
                      <a:ext uri="{28A0092B-C50C-407E-A947-70E740481C1C}">
                        <a14:useLocalDpi xmlns:a14="http://schemas.microsoft.com/office/drawing/2010/main" val="0"/>
                      </a:ext>
                    </a:extLst>
                  </a:blip>
                  <a:srcRect l="13696" t="13364" r="70505" b="81914"/>
                  <a:stretch>
                    <a:fillRect/>
                  </a:stretch>
                </p:blipFill>
                <p:spPr bwMode="auto">
                  <a:xfrm>
                    <a:off x="7995336" y="3209281"/>
                    <a:ext cx="1205088" cy="288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cxnSp>
              <p:nvCxnSpPr>
                <p:cNvPr id="40" name="Connecteur droit 71"/>
                <p:cNvCxnSpPr>
                  <a:cxnSpLocks noChangeShapeType="1"/>
                </p:cNvCxnSpPr>
                <p:nvPr/>
              </p:nvCxnSpPr>
              <p:spPr bwMode="auto">
                <a:xfrm>
                  <a:off x="1115616" y="3717033"/>
                  <a:ext cx="0" cy="216024"/>
                </a:xfrm>
                <a:prstGeom prst="line">
                  <a:avLst/>
                </a:prstGeom>
                <a:noFill/>
                <a:ln w="9525">
                  <a:solidFill>
                    <a:schemeClr val="tx1"/>
                  </a:solidFill>
                  <a:round/>
                  <a:headEnd/>
                  <a:tailEnd type="none" w="med" len="lg"/>
                </a:ln>
                <a:extLst>
                  <a:ext uri="{909E8E84-426E-40dd-AFC4-6F175D3DCCD1}">
                    <a14:hiddenFill xmlns="" xmlns:a14="http://schemas.microsoft.com/office/drawing/2010/main">
                      <a:noFill/>
                    </a14:hiddenFill>
                  </a:ext>
                </a:extLst>
              </p:spPr>
            </p:cxnSp>
            <p:sp>
              <p:nvSpPr>
                <p:cNvPr id="43" name="Nuage 42"/>
                <p:cNvSpPr/>
                <p:nvPr/>
              </p:nvSpPr>
              <p:spPr bwMode="auto">
                <a:xfrm>
                  <a:off x="2123728" y="1484784"/>
                  <a:ext cx="731158" cy="504056"/>
                </a:xfrm>
                <a:prstGeom prst="cloud">
                  <a:avLst/>
                </a:prstGeom>
                <a:solidFill>
                  <a:srgbClr val="FF0000"/>
                </a:solidFill>
                <a:ln w="9525" cap="flat" cmpd="sng" algn="ctr">
                  <a:gradFill>
                    <a:gsLst>
                      <a:gs pos="0">
                        <a:srgbClr val="FF0000"/>
                      </a:gs>
                      <a:gs pos="50000">
                        <a:schemeClr val="accent1">
                          <a:tint val="44500"/>
                          <a:satMod val="160000"/>
                        </a:schemeClr>
                      </a:gs>
                      <a:gs pos="100000">
                        <a:schemeClr val="accent1">
                          <a:tint val="23500"/>
                          <a:satMod val="160000"/>
                        </a:schemeClr>
                      </a:gs>
                    </a:gsLst>
                    <a:lin ang="5400000" scaled="0"/>
                  </a:gradFill>
                  <a:prstDash val="lgDash"/>
                  <a:round/>
                  <a:headEnd type="none" w="med" len="med"/>
                  <a:tailEnd type="none" w="med" len="lg"/>
                </a:ln>
                <a:effectLst>
                  <a:outerShdw blurRad="50800" dist="38100" dir="2700000" algn="tl" rotWithShape="0">
                    <a:prstClr val="black">
                      <a:alpha val="40000"/>
                    </a:prstClr>
                  </a:outerShdw>
                </a:effectLst>
                <a:scene3d>
                  <a:camera prst="orthographicFront"/>
                  <a:lightRig rig="threePt" dir="t"/>
                </a:scene3d>
                <a:sp3d extrusionH="76200" contourW="12700" prstMaterial="metal">
                  <a:bevelT/>
                  <a:bevelB/>
                  <a:extrusionClr>
                    <a:srgbClr val="000000"/>
                  </a:extrusionClr>
                  <a:contourClr>
                    <a:srgbClr val="000000"/>
                  </a:contourClr>
                </a:sp3d>
              </p:spPr>
              <p:txBody>
                <a:bodyPr wrap="none" lIns="90000" tIns="46800" rIns="90000" bIns="46800" anchor="ctr"/>
                <a:lstStyle/>
                <a:p>
                  <a:pPr algn="ctr" eaLnBrk="0" hangingPunct="0">
                    <a:defRPr/>
                  </a:pPr>
                  <a:r>
                    <a:rPr lang="fr-CH" sz="1600" b="0" i="0" u="none" dirty="0">
                      <a:latin typeface="Tahoma" pitchFamily="34" charset="0"/>
                      <a:ea typeface="Tahoma" pitchFamily="34" charset="0"/>
                      <a:cs typeface="Tahoma" pitchFamily="34" charset="0"/>
                    </a:rPr>
                    <a:t>118</a:t>
                  </a:r>
                </a:p>
              </p:txBody>
            </p:sp>
            <p:grpSp>
              <p:nvGrpSpPr>
                <p:cNvPr id="44" name="Groupe 67"/>
                <p:cNvGrpSpPr>
                  <a:grpSpLocks/>
                </p:cNvGrpSpPr>
                <p:nvPr/>
              </p:nvGrpSpPr>
              <p:grpSpPr bwMode="auto">
                <a:xfrm>
                  <a:off x="383931" y="3162672"/>
                  <a:ext cx="1462454" cy="648575"/>
                  <a:chOff x="415925" y="3162672"/>
                  <a:chExt cx="1584325" cy="648575"/>
                </a:xfrm>
              </p:grpSpPr>
              <p:sp>
                <p:nvSpPr>
                  <p:cNvPr id="54" name="Text Box 6"/>
                  <p:cNvSpPr txBox="1">
                    <a:spLocks noChangeArrowheads="1"/>
                  </p:cNvSpPr>
                  <p:nvPr/>
                </p:nvSpPr>
                <p:spPr bwMode="auto">
                  <a:xfrm>
                    <a:off x="415925" y="3162672"/>
                    <a:ext cx="1584325" cy="648575"/>
                  </a:xfrm>
                  <a:prstGeom prst="rect">
                    <a:avLst/>
                  </a:prstGeom>
                  <a:solidFill>
                    <a:srgbClr val="000099"/>
                  </a:solidFill>
                  <a:ln w="9525">
                    <a:solidFill>
                      <a:schemeClr val="tx1"/>
                    </a:solidFill>
                    <a:miter lim="800000"/>
                    <a:headEnd/>
                    <a:tailEnd type="none" w="med" len="lg"/>
                  </a:ln>
                </p:spPr>
                <p:txBody>
                  <a:bodyPr lIns="90000" tIns="46800" rIns="90000" bIns="46800">
                    <a:spAutoFit/>
                  </a:bodyPr>
                  <a:lstStyle>
                    <a:lvl1pPr eaLnBrk="0" hangingPunct="0">
                      <a:defRPr sz="2400" b="1" i="1" u="sng">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b="1" i="1" u="sng">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b="1" i="1" u="sng">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b="1" i="1" u="sng">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b="1" i="1"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b="1" i="1"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b="1" i="1"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b="1" i="1"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b="1" i="1" u="sng">
                        <a:solidFill>
                          <a:schemeClr val="tx1"/>
                        </a:solidFill>
                        <a:latin typeface="Times New Roman" panose="02020603050405020304" pitchFamily="18" charset="0"/>
                        <a:ea typeface="MS PGothic" panose="020B0600070205080204" pitchFamily="34" charset="-128"/>
                      </a:defRPr>
                    </a:lvl9pPr>
                  </a:lstStyle>
                  <a:p>
                    <a:pPr algn="r" eaLnBrk="1" hangingPunct="1">
                      <a:spcBef>
                        <a:spcPct val="50000"/>
                      </a:spcBef>
                    </a:pPr>
                    <a:r>
                      <a:rPr lang="fr-CH" altLang="en-US" sz="1200" i="0" u="none" dirty="0">
                        <a:solidFill>
                          <a:srgbClr val="FFFF00"/>
                        </a:solidFill>
                        <a:latin typeface="Verdana" panose="020B0604030504040204" pitchFamily="34" charset="0"/>
                      </a:rPr>
                      <a:t>Police</a:t>
                    </a:r>
                  </a:p>
                  <a:p>
                    <a:pPr algn="r" eaLnBrk="1" hangingPunct="1">
                      <a:spcBef>
                        <a:spcPct val="50000"/>
                      </a:spcBef>
                    </a:pPr>
                    <a:r>
                      <a:rPr lang="fr-CH" altLang="en-US" sz="800" i="0" u="none" dirty="0">
                        <a:solidFill>
                          <a:schemeClr val="bg1"/>
                        </a:solidFill>
                        <a:latin typeface="Verdana" panose="020B0604030504040204" pitchFamily="34" charset="0"/>
                      </a:rPr>
                      <a:t>       Intercommunale</a:t>
                    </a:r>
                  </a:p>
                  <a:p>
                    <a:pPr algn="r" eaLnBrk="1" hangingPunct="1">
                      <a:spcBef>
                        <a:spcPct val="50000"/>
                      </a:spcBef>
                    </a:pPr>
                    <a:endParaRPr lang="fr-FR" altLang="en-US" sz="800" i="0" u="none" dirty="0">
                      <a:latin typeface="Verdana" panose="020B0604030504040204" pitchFamily="34" charset="0"/>
                    </a:endParaRPr>
                  </a:p>
                </p:txBody>
              </p:sp>
              <p:pic>
                <p:nvPicPr>
                  <p:cNvPr id="55" name="Image 49" descr="logo_02.jp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35543" y="3183088"/>
                    <a:ext cx="389930" cy="3899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51" name="Text Box 4"/>
                <p:cNvSpPr txBox="1">
                  <a:spLocks noChangeArrowheads="1"/>
                </p:cNvSpPr>
                <p:nvPr/>
              </p:nvSpPr>
              <p:spPr bwMode="auto">
                <a:xfrm>
                  <a:off x="6497174" y="708804"/>
                  <a:ext cx="2392183" cy="401676"/>
                </a:xfrm>
                <a:prstGeom prst="rect">
                  <a:avLst/>
                </a:prstGeom>
                <a:solidFill>
                  <a:schemeClr val="bg1">
                    <a:lumMod val="85000"/>
                  </a:schemeClr>
                </a:solidFill>
                <a:ln w="9525">
                  <a:solidFill>
                    <a:schemeClr val="tx1"/>
                  </a:solidFill>
                  <a:miter lim="800000"/>
                  <a:headEnd/>
                  <a:tailEnd type="none" w="med" len="lg"/>
                </a:ln>
                <a:effectLst/>
              </p:spPr>
              <p:txBody>
                <a:bodyPr lIns="90000" tIns="46800" rIns="90000" bIns="46800">
                  <a:spAutoFit/>
                </a:bodyPr>
                <a:lstStyle>
                  <a:lvl1pPr eaLnBrk="0" hangingPunct="0">
                    <a:defRPr sz="2400" b="1" i="1" u="sng">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b="1" i="1" u="sng">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b="1" i="1" u="sng">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b="1" i="1" u="sng">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b="1" i="1"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b="1" i="1"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b="1" i="1"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b="1" i="1"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b="1" i="1" u="sng">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50000"/>
                    </a:spcBef>
                  </a:pPr>
                  <a:r>
                    <a:rPr lang="fr-CH" altLang="en-US" sz="1000" i="0" u="none">
                      <a:latin typeface="Tahoma" panose="020B0604030504040204" pitchFamily="34" charset="0"/>
                      <a:cs typeface="Tahoma" panose="020B0604030504040204" pitchFamily="34" charset="0"/>
                    </a:rPr>
                    <a:t>Représentants de l</a:t>
                  </a:r>
                  <a:r>
                    <a:rPr lang="fr-CH" altLang="fr-FR" sz="1000" i="0" u="none">
                      <a:latin typeface="Tahoma" panose="020B0604030504040204" pitchFamily="34" charset="0"/>
                      <a:cs typeface="Tahoma" panose="020B0604030504040204" pitchFamily="34" charset="0"/>
                    </a:rPr>
                    <a:t>’</a:t>
                  </a:r>
                  <a:r>
                    <a:rPr lang="fr-CH" altLang="en-US" sz="1000" i="0" u="none">
                      <a:latin typeface="Tahoma" panose="020B0604030504040204" pitchFamily="34" charset="0"/>
                      <a:cs typeface="Tahoma" panose="020B0604030504040204" pitchFamily="34" charset="0"/>
                    </a:rPr>
                    <a:t>exécutifs </a:t>
                  </a:r>
                  <a:r>
                    <a:rPr lang="fr-CH" altLang="en-US" sz="1000" b="0" i="0" u="none">
                      <a:latin typeface="Tahoma" panose="020B0604030504040204" pitchFamily="34" charset="0"/>
                      <a:cs typeface="Tahoma" panose="020B0604030504040204" pitchFamily="34" charset="0"/>
                    </a:rPr>
                    <a:t>de chaque commune signataire</a:t>
                  </a:r>
                  <a:endParaRPr lang="fr-FR" altLang="en-US" sz="1000" b="0" i="0" u="none">
                    <a:latin typeface="Tahoma" panose="020B0604030504040204" pitchFamily="34" charset="0"/>
                    <a:cs typeface="Tahoma" panose="020B0604030504040204" pitchFamily="34" charset="0"/>
                  </a:endParaRPr>
                </a:p>
              </p:txBody>
            </p:sp>
            <p:sp>
              <p:nvSpPr>
                <p:cNvPr id="52" name="Text Box 14"/>
                <p:cNvSpPr txBox="1">
                  <a:spLocks noChangeArrowheads="1"/>
                </p:cNvSpPr>
                <p:nvPr/>
              </p:nvSpPr>
              <p:spPr bwMode="auto">
                <a:xfrm>
                  <a:off x="7213548" y="5057052"/>
                  <a:ext cx="1618492" cy="917905"/>
                </a:xfrm>
                <a:prstGeom prst="rect">
                  <a:avLst/>
                </a:prstGeom>
                <a:solidFill>
                  <a:srgbClr val="008000"/>
                </a:solidFill>
                <a:ln>
                  <a:headEnd/>
                  <a:tailEnd type="none" w="med" len="lg"/>
                </a:ln>
              </p:spPr>
              <p:style>
                <a:lnRef idx="0">
                  <a:schemeClr val="accent1"/>
                </a:lnRef>
                <a:fillRef idx="3">
                  <a:schemeClr val="accent1"/>
                </a:fillRef>
                <a:effectRef idx="3">
                  <a:schemeClr val="accent1"/>
                </a:effectRef>
                <a:fontRef idx="minor">
                  <a:schemeClr val="lt1"/>
                </a:fontRef>
              </p:style>
              <p:txBody>
                <a:bodyPr wrap="square" lIns="90000" tIns="46800" rIns="90000" bIns="46800">
                  <a:spAutoFit/>
                </a:bodyPr>
                <a:lstStyle>
                  <a:lvl1pPr eaLnBrk="0" hangingPunct="0">
                    <a:defRPr sz="2400" b="1" i="1" u="sng">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b="1" i="1" u="sng">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b="1" i="1" u="sng">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b="1" i="1" u="sng">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b="1" i="1"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b="1" i="1"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b="1" i="1"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b="1" i="1"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b="1" i="1" u="sng">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fr-CH" altLang="en-US" sz="1000" b="0" i="0" u="none" dirty="0">
                      <a:solidFill>
                        <a:srgbClr val="FFFFFF"/>
                      </a:solidFill>
                      <a:latin typeface="Tahoma" panose="020B0604030504040204" pitchFamily="34" charset="0"/>
                      <a:cs typeface="Tahoma" panose="020B0604030504040204" pitchFamily="34" charset="0"/>
                    </a:rPr>
                    <a:t>Services Techniques</a:t>
                  </a:r>
                </a:p>
                <a:p>
                  <a:pPr eaLnBrk="1" hangingPunct="1">
                    <a:spcBef>
                      <a:spcPct val="50000"/>
                    </a:spcBef>
                  </a:pPr>
                  <a:r>
                    <a:rPr lang="fr-CH" altLang="en-US" sz="1000" b="0" i="0" u="none" dirty="0">
                      <a:solidFill>
                        <a:srgbClr val="FFFFFF"/>
                      </a:solidFill>
                      <a:latin typeface="Tahoma" panose="020B0604030504040204" pitchFamily="34" charset="0"/>
                      <a:cs typeface="Tahoma" panose="020B0604030504040204" pitchFamily="34" charset="0"/>
                    </a:rPr>
                    <a:t>Rempl:</a:t>
                  </a:r>
                </a:p>
                <a:p>
                  <a:pPr eaLnBrk="1" hangingPunct="1">
                    <a:spcBef>
                      <a:spcPct val="50000"/>
                    </a:spcBef>
                  </a:pPr>
                  <a:r>
                    <a:rPr lang="fr-CH" altLang="en-US" sz="900" b="0" i="0" u="none" dirty="0">
                      <a:solidFill>
                        <a:srgbClr val="FFFFFF"/>
                      </a:solidFill>
                      <a:latin typeface="Tahoma" panose="020B0604030504040204" pitchFamily="34" charset="0"/>
                      <a:cs typeface="Tahoma" panose="020B0604030504040204" pitchFamily="34" charset="0"/>
                    </a:rPr>
                    <a:t>Ingénieure communal VsG</a:t>
                  </a:r>
                </a:p>
                <a:p>
                  <a:pPr eaLnBrk="1" hangingPunct="1">
                    <a:spcBef>
                      <a:spcPct val="50000"/>
                    </a:spcBef>
                  </a:pPr>
                  <a:r>
                    <a:rPr lang="fr-CH" altLang="en-US" sz="1000" b="0" i="0" u="none" dirty="0">
                      <a:solidFill>
                        <a:srgbClr val="FFFFFF"/>
                      </a:solidFill>
                      <a:latin typeface="Tahoma" panose="020B0604030504040204" pitchFamily="34" charset="0"/>
                      <a:cs typeface="Tahoma" panose="020B0604030504040204" pitchFamily="34" charset="0"/>
                    </a:rPr>
                    <a:t>Mme </a:t>
                  </a:r>
                  <a:r>
                    <a:rPr lang="fr-CH" altLang="en-US" sz="1000" b="0" i="0" u="none" dirty="0" err="1">
                      <a:solidFill>
                        <a:srgbClr val="FFFFFF"/>
                      </a:solidFill>
                      <a:latin typeface="Tahoma" panose="020B0604030504040204" pitchFamily="34" charset="0"/>
                      <a:cs typeface="Tahoma" panose="020B0604030504040204" pitchFamily="34" charset="0"/>
                    </a:rPr>
                    <a:t>Montel-Cambou</a:t>
                  </a:r>
                  <a:endParaRPr lang="fr-CH" altLang="en-US" sz="1000" b="0" i="0" u="none" dirty="0">
                    <a:solidFill>
                      <a:srgbClr val="FFFFFF"/>
                    </a:solidFill>
                    <a:latin typeface="Tahoma" panose="020B0604030504040204" pitchFamily="34" charset="0"/>
                    <a:cs typeface="Tahoma" panose="020B0604030504040204" pitchFamily="34" charset="0"/>
                  </a:endParaRPr>
                </a:p>
              </p:txBody>
            </p:sp>
            <p:cxnSp>
              <p:nvCxnSpPr>
                <p:cNvPr id="53" name="Connecteur droit 107"/>
                <p:cNvCxnSpPr>
                  <a:cxnSpLocks noChangeShapeType="1"/>
                </p:cNvCxnSpPr>
                <p:nvPr/>
              </p:nvCxnSpPr>
              <p:spPr bwMode="auto">
                <a:xfrm flipH="1">
                  <a:off x="1115615" y="4797153"/>
                  <a:ext cx="1" cy="225701"/>
                </a:xfrm>
                <a:prstGeom prst="line">
                  <a:avLst/>
                </a:prstGeom>
                <a:noFill/>
                <a:ln w="9525">
                  <a:solidFill>
                    <a:schemeClr val="tx1"/>
                  </a:solidFill>
                  <a:prstDash val="dash"/>
                  <a:round/>
                  <a:headEnd/>
                  <a:tailEnd type="none" w="med" len="lg"/>
                </a:ln>
                <a:extLst>
                  <a:ext uri="{909E8E84-426E-40dd-AFC4-6F175D3DCCD1}">
                    <a14:hiddenFill xmlns="" xmlns:a14="http://schemas.microsoft.com/office/drawing/2010/main">
                      <a:noFill/>
                    </a14:hiddenFill>
                  </a:ext>
                </a:extLst>
              </p:spPr>
            </p:cxnSp>
          </p:grpSp>
        </p:grpSp>
      </p:grpSp>
      <p:grpSp>
        <p:nvGrpSpPr>
          <p:cNvPr id="64" name="Grouper 63"/>
          <p:cNvGrpSpPr/>
          <p:nvPr/>
        </p:nvGrpSpPr>
        <p:grpSpPr>
          <a:xfrm>
            <a:off x="1277425" y="1197508"/>
            <a:ext cx="7578502" cy="4225925"/>
            <a:chOff x="1331741" y="716756"/>
            <a:chExt cx="7578502" cy="4225925"/>
          </a:xfrm>
        </p:grpSpPr>
        <p:sp>
          <p:nvSpPr>
            <p:cNvPr id="65" name="Text Box 17"/>
            <p:cNvSpPr txBox="1">
              <a:spLocks noChangeArrowheads="1"/>
            </p:cNvSpPr>
            <p:nvPr/>
          </p:nvSpPr>
          <p:spPr bwMode="auto">
            <a:xfrm>
              <a:off x="6533979" y="1366044"/>
              <a:ext cx="2376264" cy="710067"/>
            </a:xfrm>
            <a:prstGeom prst="rect">
              <a:avLst/>
            </a:prstGeom>
            <a:solidFill>
              <a:srgbClr val="525252"/>
            </a:solidFill>
            <a:ln>
              <a:headEnd/>
              <a:tailEnd type="none" w="med" len="lg"/>
            </a:ln>
          </p:spPr>
          <p:style>
            <a:lnRef idx="0">
              <a:schemeClr val="accent3"/>
            </a:lnRef>
            <a:fillRef idx="3">
              <a:schemeClr val="accent3"/>
            </a:fillRef>
            <a:effectRef idx="3">
              <a:schemeClr val="accent3"/>
            </a:effectRef>
            <a:fontRef idx="minor">
              <a:schemeClr val="lt1"/>
            </a:fontRef>
          </p:style>
          <p:txBody>
            <a:bodyPr lIns="90000" tIns="46800" rIns="90000" bIns="46800">
              <a:spAutoFit/>
            </a:bodyPr>
            <a:lstStyle>
              <a:lvl1pPr eaLnBrk="0" hangingPunct="0">
                <a:defRPr sz="2400" b="1" i="1" u="sng">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b="1" i="1" u="sng">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b="1" i="1" u="sng">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b="1" i="1" u="sng">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b="1" i="1"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b="1" i="1"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b="1" i="1"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b="1" i="1"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b="1" i="1" u="sng">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fr-CH" altLang="en-US" sz="1000" b="0" i="0" u="none" dirty="0">
                  <a:solidFill>
                    <a:srgbClr val="FFFF00"/>
                  </a:solidFill>
                  <a:latin typeface="Tahoma" panose="020B0604030504040204" pitchFamily="34" charset="0"/>
                  <a:cs typeface="Tahoma" panose="020B0604030504040204" pitchFamily="34" charset="0"/>
                </a:rPr>
                <a:t>Communication - médias</a:t>
              </a:r>
            </a:p>
            <a:p>
              <a:pPr eaLnBrk="1" hangingPunct="1">
                <a:spcBef>
                  <a:spcPct val="50000"/>
                </a:spcBef>
              </a:pPr>
              <a:r>
                <a:rPr lang="fr-CH" altLang="en-US" sz="800" b="0" i="0" u="none" dirty="0">
                  <a:solidFill>
                    <a:srgbClr val="FFFFFF"/>
                  </a:solidFill>
                  <a:latin typeface="Tahoma" panose="020B0604030504040204" pitchFamily="34" charset="0"/>
                  <a:cs typeface="Tahoma" panose="020B0604030504040204" pitchFamily="34" charset="0"/>
                </a:rPr>
                <a:t>Emmanue</a:t>
              </a:r>
              <a:r>
                <a:rPr lang="fr-CH" altLang="en-US" sz="1000" i="0" u="none" dirty="0">
                  <a:solidFill>
                    <a:srgbClr val="FFFFFF"/>
                  </a:solidFill>
                  <a:latin typeface="Tahoma" panose="020B0604030504040204" pitchFamily="34" charset="0"/>
                  <a:cs typeface="Tahoma" panose="020B0604030504040204" pitchFamily="34" charset="0"/>
                </a:rPr>
                <a:t>l Roulin</a:t>
              </a:r>
            </a:p>
            <a:p>
              <a:pPr eaLnBrk="1" hangingPunct="1">
                <a:spcBef>
                  <a:spcPct val="50000"/>
                </a:spcBef>
              </a:pPr>
              <a:endParaRPr lang="fr-CH" altLang="en-US" sz="1000" i="0" u="none" dirty="0">
                <a:solidFill>
                  <a:srgbClr val="FFC000"/>
                </a:solidFill>
                <a:latin typeface="Tahoma" panose="020B0604030504040204" pitchFamily="34" charset="0"/>
                <a:cs typeface="Tahoma" panose="020B0604030504040204" pitchFamily="34" charset="0"/>
              </a:endParaRPr>
            </a:p>
          </p:txBody>
        </p:sp>
        <p:cxnSp>
          <p:nvCxnSpPr>
            <p:cNvPr id="69" name="Connecteur droit 94"/>
            <p:cNvCxnSpPr>
              <a:cxnSpLocks noChangeShapeType="1"/>
            </p:cNvCxnSpPr>
            <p:nvPr/>
          </p:nvCxnSpPr>
          <p:spPr bwMode="auto">
            <a:xfrm>
              <a:off x="5957716" y="1077119"/>
              <a:ext cx="576263"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cxnSp>
        <p:cxnSp>
          <p:nvCxnSpPr>
            <p:cNvPr id="70" name="Connecteur droit 102"/>
            <p:cNvCxnSpPr>
              <a:cxnSpLocks noChangeShapeType="1"/>
            </p:cNvCxnSpPr>
            <p:nvPr/>
          </p:nvCxnSpPr>
          <p:spPr bwMode="auto">
            <a:xfrm flipV="1">
              <a:off x="4537596" y="1599294"/>
              <a:ext cx="1979814" cy="613"/>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cxnSp>
        <p:cxnSp>
          <p:nvCxnSpPr>
            <p:cNvPr id="71" name="Connecteur droit 105"/>
            <p:cNvCxnSpPr>
              <a:cxnSpLocks noChangeShapeType="1"/>
            </p:cNvCxnSpPr>
            <p:nvPr/>
          </p:nvCxnSpPr>
          <p:spPr bwMode="auto">
            <a:xfrm>
              <a:off x="5722350" y="2666170"/>
              <a:ext cx="792163"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cxnSp>
        <p:cxnSp>
          <p:nvCxnSpPr>
            <p:cNvPr id="72" name="Connecteur droit 110"/>
            <p:cNvCxnSpPr>
              <a:cxnSpLocks noChangeShapeType="1"/>
            </p:cNvCxnSpPr>
            <p:nvPr/>
          </p:nvCxnSpPr>
          <p:spPr bwMode="auto">
            <a:xfrm>
              <a:off x="7253116" y="1221581"/>
              <a:ext cx="0" cy="144463"/>
            </a:xfrm>
            <a:prstGeom prst="line">
              <a:avLst/>
            </a:prstGeom>
            <a:noFill/>
            <a:ln w="9525">
              <a:solidFill>
                <a:schemeClr val="tx1"/>
              </a:solidFill>
              <a:prstDash val="dash"/>
              <a:round/>
              <a:headEnd/>
              <a:tailEnd type="none" w="med" len="lg"/>
            </a:ln>
            <a:extLst>
              <a:ext uri="{909E8E84-426E-40dd-AFC4-6F175D3DCCD1}">
                <a14:hiddenFill xmlns="" xmlns:a14="http://schemas.microsoft.com/office/drawing/2010/main">
                  <a:noFill/>
                </a14:hiddenFill>
              </a:ext>
            </a:extLst>
          </p:spPr>
        </p:cxnSp>
        <p:cxnSp>
          <p:nvCxnSpPr>
            <p:cNvPr id="73" name="Connecteur droit 112"/>
            <p:cNvCxnSpPr>
              <a:cxnSpLocks noChangeShapeType="1"/>
            </p:cNvCxnSpPr>
            <p:nvPr/>
          </p:nvCxnSpPr>
          <p:spPr bwMode="auto">
            <a:xfrm flipH="1">
              <a:off x="5927657" y="1163630"/>
              <a:ext cx="576263" cy="0"/>
            </a:xfrm>
            <a:prstGeom prst="line">
              <a:avLst/>
            </a:prstGeom>
            <a:noFill/>
            <a:ln w="9525">
              <a:solidFill>
                <a:schemeClr val="tx1"/>
              </a:solidFill>
              <a:prstDash val="dash"/>
              <a:round/>
              <a:headEnd/>
              <a:tailEnd type="none" w="med" len="lg"/>
            </a:ln>
            <a:extLst>
              <a:ext uri="{909E8E84-426E-40dd-AFC4-6F175D3DCCD1}">
                <a14:hiddenFill xmlns="" xmlns:a14="http://schemas.microsoft.com/office/drawing/2010/main">
                  <a:noFill/>
                </a14:hiddenFill>
              </a:ext>
            </a:extLst>
          </p:spPr>
        </p:cxnSp>
        <p:pic>
          <p:nvPicPr>
            <p:cNvPr id="74" name="Picture 3" descr="E:\Dolce.jpg"/>
            <p:cNvPicPr>
              <a:picLocks noChangeAspect="1" noChangeArrowheads="1"/>
            </p:cNvPicPr>
            <p:nvPr/>
          </p:nvPicPr>
          <p:blipFill>
            <a:blip r:embed="rId15" cstate="print">
              <a:extLst>
                <a:ext uri="{28A0092B-C50C-407E-A947-70E740481C1C}">
                  <a14:useLocalDpi xmlns:a14="http://schemas.microsoft.com/office/drawing/2010/main" val="0"/>
                </a:ext>
              </a:extLst>
            </a:blip>
            <a:srcRect l="7770" t="7671" b="20534"/>
            <a:stretch>
              <a:fillRect/>
            </a:stretch>
          </p:blipFill>
          <p:spPr bwMode="auto">
            <a:xfrm>
              <a:off x="4733754" y="4101306"/>
              <a:ext cx="574675" cy="671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5" name="Text Box 4"/>
            <p:cNvSpPr txBox="1">
              <a:spLocks noChangeArrowheads="1"/>
            </p:cNvSpPr>
            <p:nvPr/>
          </p:nvSpPr>
          <p:spPr bwMode="auto">
            <a:xfrm>
              <a:off x="1349204" y="716756"/>
              <a:ext cx="1600200" cy="249238"/>
            </a:xfrm>
            <a:prstGeom prst="rect">
              <a:avLst/>
            </a:prstGeom>
            <a:solidFill>
              <a:schemeClr val="bg1">
                <a:lumMod val="85000"/>
              </a:schemeClr>
            </a:solidFill>
            <a:ln w="9525">
              <a:solidFill>
                <a:schemeClr val="tx1"/>
              </a:solidFill>
              <a:miter lim="800000"/>
              <a:headEnd/>
              <a:tailEnd type="none" w="med" len="lg"/>
            </a:ln>
            <a:effectLst/>
          </p:spPr>
          <p:txBody>
            <a:bodyPr lIns="90000" tIns="46800" rIns="90000" bIns="46800">
              <a:spAutoFit/>
            </a:bodyPr>
            <a:lstStyle>
              <a:lvl1pPr eaLnBrk="0" hangingPunct="0">
                <a:defRPr sz="2400" b="1" i="1" u="sng">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b="1" i="1" u="sng">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b="1" i="1" u="sng">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b="1" i="1" u="sng">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b="1" i="1"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b="1" i="1"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b="1" i="1"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b="1" i="1"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b="1" i="1" u="sng">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50000"/>
                </a:spcBef>
              </a:pPr>
              <a:r>
                <a:rPr lang="fr-CH" altLang="en-US" sz="1000" i="0" u="none" dirty="0">
                  <a:latin typeface="Tahoma" panose="020B0604030504040204" pitchFamily="34" charset="0"/>
                  <a:cs typeface="Tahoma" panose="020B0604030504040204" pitchFamily="34" charset="0"/>
                </a:rPr>
                <a:t>SPPAM – OCC </a:t>
              </a:r>
              <a:endParaRPr lang="fr-FR" altLang="en-US" sz="1000" b="0" i="0" u="none" dirty="0">
                <a:latin typeface="Tahoma" panose="020B0604030504040204" pitchFamily="34" charset="0"/>
                <a:cs typeface="Tahoma" panose="020B0604030504040204" pitchFamily="34" charset="0"/>
              </a:endParaRPr>
            </a:p>
          </p:txBody>
        </p:sp>
        <p:cxnSp>
          <p:nvCxnSpPr>
            <p:cNvPr id="76" name="Connecteur droit 88"/>
            <p:cNvCxnSpPr>
              <a:cxnSpLocks noChangeShapeType="1"/>
            </p:cNvCxnSpPr>
            <p:nvPr/>
          </p:nvCxnSpPr>
          <p:spPr bwMode="auto">
            <a:xfrm flipH="1">
              <a:off x="2933529" y="861219"/>
              <a:ext cx="215900" cy="0"/>
            </a:xfrm>
            <a:prstGeom prst="line">
              <a:avLst/>
            </a:prstGeom>
            <a:noFill/>
            <a:ln w="9525">
              <a:solidFill>
                <a:schemeClr val="tx1"/>
              </a:solidFill>
              <a:prstDash val="dash"/>
              <a:round/>
              <a:headEnd/>
              <a:tailEnd type="none" w="med" len="lg"/>
            </a:ln>
            <a:extLst>
              <a:ext uri="{909E8E84-426E-40dd-AFC4-6F175D3DCCD1}">
                <a14:hiddenFill xmlns="" xmlns:a14="http://schemas.microsoft.com/office/drawing/2010/main">
                  <a:noFill/>
                </a14:hiddenFill>
              </a:ext>
            </a:extLst>
          </p:spPr>
        </p:cxnSp>
        <p:cxnSp>
          <p:nvCxnSpPr>
            <p:cNvPr id="77" name="Connecteur droit 89"/>
            <p:cNvCxnSpPr>
              <a:cxnSpLocks noChangeShapeType="1"/>
            </p:cNvCxnSpPr>
            <p:nvPr/>
          </p:nvCxnSpPr>
          <p:spPr bwMode="auto">
            <a:xfrm flipH="1" flipV="1">
              <a:off x="2789066" y="1005681"/>
              <a:ext cx="576263" cy="792163"/>
            </a:xfrm>
            <a:prstGeom prst="line">
              <a:avLst/>
            </a:prstGeom>
            <a:noFill/>
            <a:ln w="9525">
              <a:solidFill>
                <a:schemeClr val="tx1"/>
              </a:solidFill>
              <a:prstDash val="dash"/>
              <a:round/>
              <a:headEnd/>
              <a:tailEnd type="none" w="med" len="lg"/>
            </a:ln>
            <a:extLst>
              <a:ext uri="{909E8E84-426E-40dd-AFC4-6F175D3DCCD1}">
                <a14:hiddenFill xmlns="" xmlns:a14="http://schemas.microsoft.com/office/drawing/2010/main">
                  <a:noFill/>
                </a14:hiddenFill>
              </a:ext>
            </a:extLst>
          </p:spPr>
        </p:cxnSp>
        <p:cxnSp>
          <p:nvCxnSpPr>
            <p:cNvPr id="78" name="Connecteur droit 103"/>
            <p:cNvCxnSpPr>
              <a:cxnSpLocks noChangeShapeType="1"/>
            </p:cNvCxnSpPr>
            <p:nvPr/>
          </p:nvCxnSpPr>
          <p:spPr bwMode="auto">
            <a:xfrm flipV="1">
              <a:off x="1565104" y="1005681"/>
              <a:ext cx="0" cy="215900"/>
            </a:xfrm>
            <a:prstGeom prst="line">
              <a:avLst/>
            </a:prstGeom>
            <a:noFill/>
            <a:ln w="9525">
              <a:solidFill>
                <a:schemeClr val="tx1"/>
              </a:solidFill>
              <a:prstDash val="dash"/>
              <a:round/>
              <a:headEnd/>
              <a:tailEnd type="none" w="med" len="lg"/>
            </a:ln>
            <a:extLst>
              <a:ext uri="{909E8E84-426E-40dd-AFC4-6F175D3DCCD1}">
                <a14:hiddenFill xmlns="" xmlns:a14="http://schemas.microsoft.com/office/drawing/2010/main">
                  <a:noFill/>
                </a14:hiddenFill>
              </a:ext>
            </a:extLst>
          </p:spPr>
        </p:cxnSp>
        <p:pic>
          <p:nvPicPr>
            <p:cNvPr id="79" name="Picture 3" descr="Alain Jan"/>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331741" y="4029869"/>
              <a:ext cx="479425" cy="719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0" name="Picture 4" descr="C:\Users\U80720851\AppData\Local\Microsoft\Windows\Temporary Internet Files\Content.IE5\L2GPV36W\MC900431614[1].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757766" y="4101306"/>
              <a:ext cx="842963" cy="841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2" name="Image 81"/>
            <p:cNvPicPr>
              <a:picLocks noChangeAspect="1"/>
            </p:cNvPicPr>
            <p:nvPr/>
          </p:nvPicPr>
          <p:blipFill>
            <a:blip r:embed="rId18"/>
            <a:stretch>
              <a:fillRect/>
            </a:stretch>
          </p:blipFill>
          <p:spPr>
            <a:xfrm>
              <a:off x="8257112" y="4101306"/>
              <a:ext cx="569704" cy="698800"/>
            </a:xfrm>
            <a:prstGeom prst="rect">
              <a:avLst/>
            </a:prstGeom>
          </p:spPr>
        </p:pic>
        <p:pic>
          <p:nvPicPr>
            <p:cNvPr id="84" name="Picture 2"/>
            <p:cNvPicPr>
              <a:picLocks noChangeAspect="1" noChangeArrowheads="1"/>
            </p:cNvPicPr>
            <p:nvPr/>
          </p:nvPicPr>
          <p:blipFill>
            <a:blip r:embed="rId19" cstate="print"/>
            <a:srcRect/>
            <a:stretch>
              <a:fillRect/>
            </a:stretch>
          </p:blipFill>
          <p:spPr bwMode="auto">
            <a:xfrm>
              <a:off x="8385457" y="2262983"/>
              <a:ext cx="504119" cy="577848"/>
            </a:xfrm>
            <a:prstGeom prst="rect">
              <a:avLst/>
            </a:prstGeom>
            <a:noFill/>
            <a:ln w="9525">
              <a:noFill/>
              <a:miter lim="800000"/>
              <a:headEnd/>
              <a:tailEnd/>
            </a:ln>
          </p:spPr>
        </p:pic>
        <p:sp>
          <p:nvSpPr>
            <p:cNvPr id="86" name="Flèche à angle droit 85"/>
            <p:cNvSpPr/>
            <p:nvPr/>
          </p:nvSpPr>
          <p:spPr>
            <a:xfrm rot="5400000">
              <a:off x="3123748" y="1658901"/>
              <a:ext cx="801097" cy="333337"/>
            </a:xfrm>
            <a:prstGeom prst="bentUpArrow">
              <a:avLst>
                <a:gd name="adj1" fmla="val 11111"/>
                <a:gd name="adj2" fmla="val 23111"/>
                <a:gd name="adj3" fmla="val 25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87" name="Connecteur droit 84"/>
            <p:cNvCxnSpPr>
              <a:cxnSpLocks noChangeShapeType="1"/>
              <a:endCxn id="58" idx="0"/>
            </p:cNvCxnSpPr>
            <p:nvPr/>
          </p:nvCxnSpPr>
          <p:spPr bwMode="auto">
            <a:xfrm>
              <a:off x="6312221" y="2990745"/>
              <a:ext cx="803" cy="200333"/>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cxnSp>
      </p:grpSp>
      <p:pic>
        <p:nvPicPr>
          <p:cNvPr id="88" name="Picture 2" descr="F:\ORCOC\fotos ORCOC\photos passseport\ERoulin_1.JPG"/>
          <p:cNvPicPr>
            <a:picLocks noChangeAspect="1" noChangeArrowheads="1"/>
          </p:cNvPicPr>
          <p:nvPr/>
        </p:nvPicPr>
        <p:blipFill>
          <a:blip r:embed="rId20" cstate="print"/>
          <a:srcRect r="12494" b="8537"/>
          <a:stretch>
            <a:fillRect/>
          </a:stretch>
        </p:blipFill>
        <p:spPr bwMode="auto">
          <a:xfrm rot="5400000">
            <a:off x="8241342" y="1986784"/>
            <a:ext cx="629651" cy="493633"/>
          </a:xfrm>
          <a:prstGeom prst="rect">
            <a:avLst/>
          </a:prstGeom>
        </p:spPr>
        <p:style>
          <a:lnRef idx="0">
            <a:schemeClr val="accent1"/>
          </a:lnRef>
          <a:fillRef idx="3">
            <a:schemeClr val="accent1"/>
          </a:fillRef>
          <a:effectRef idx="3">
            <a:schemeClr val="accent1"/>
          </a:effectRef>
          <a:fontRef idx="minor">
            <a:schemeClr val="lt1"/>
          </a:fontRef>
        </p:style>
      </p:pic>
      <p:pic>
        <p:nvPicPr>
          <p:cNvPr id="89" name="Image 88" descr="p-a-portrait-2.jpg"/>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529121" y="4559918"/>
            <a:ext cx="550514" cy="773640"/>
          </a:xfrm>
          <a:prstGeom prst="rect">
            <a:avLst/>
          </a:prstGeom>
        </p:spPr>
      </p:pic>
      <p:sp>
        <p:nvSpPr>
          <p:cNvPr id="90" name="Espace réservé du contenu 2">
            <a:extLst>
              <a:ext uri="{FF2B5EF4-FFF2-40B4-BE49-F238E27FC236}">
                <a16:creationId xmlns:a16="http://schemas.microsoft.com/office/drawing/2014/main" id="{E0C64699-14EF-7046-AF7F-C0AE633F40D7}"/>
              </a:ext>
            </a:extLst>
          </p:cNvPr>
          <p:cNvSpPr>
            <a:spLocks noGrp="1"/>
          </p:cNvSpPr>
          <p:nvPr>
            <p:ph idx="1"/>
          </p:nvPr>
        </p:nvSpPr>
        <p:spPr>
          <a:xfrm>
            <a:off x="1712815" y="649258"/>
            <a:ext cx="5585555" cy="467032"/>
          </a:xfrm>
        </p:spPr>
        <p:txBody>
          <a:bodyPr>
            <a:normAutofit fontScale="77500" lnSpcReduction="20000"/>
          </a:bodyPr>
          <a:lstStyle/>
          <a:p>
            <a:pPr marL="0" lvl="0" indent="0">
              <a:buNone/>
            </a:pPr>
            <a:r>
              <a:rPr lang="fr-FR" dirty="0"/>
              <a:t>période transitoire en vue de la révision L </a:t>
            </a:r>
            <a:r>
              <a:rPr lang="fr-FR" dirty="0" err="1"/>
              <a:t>Prot</a:t>
            </a:r>
            <a:r>
              <a:rPr lang="fr-FR" dirty="0"/>
              <a:t> Pop </a:t>
            </a:r>
            <a:endParaRPr lang="fr-FR" altLang="en-US" sz="2400" dirty="0">
              <a:solidFill>
                <a:srgbClr val="FF0000"/>
              </a:solidFill>
              <a:ea typeface="MS PGothic" panose="020B0600070205080204" pitchFamily="34" charset="-128"/>
            </a:endParaRPr>
          </a:p>
        </p:txBody>
      </p:sp>
      <p:pic>
        <p:nvPicPr>
          <p:cNvPr id="92" name="Image 91" descr="Une image contenant personne, arbre, homme, extérieur&#10;&#10;Description générée automatiquement">
            <a:extLst>
              <a:ext uri="{FF2B5EF4-FFF2-40B4-BE49-F238E27FC236}">
                <a16:creationId xmlns:a16="http://schemas.microsoft.com/office/drawing/2014/main" id="{D811F42E-A82D-CD42-929F-2C4DB574A211}"/>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327724" y="1208999"/>
            <a:ext cx="590959" cy="710067"/>
          </a:xfrm>
          <a:prstGeom prst="rect">
            <a:avLst/>
          </a:prstGeom>
        </p:spPr>
      </p:pic>
      <p:cxnSp>
        <p:nvCxnSpPr>
          <p:cNvPr id="91" name="Connecteur droit 107">
            <a:extLst>
              <a:ext uri="{FF2B5EF4-FFF2-40B4-BE49-F238E27FC236}">
                <a16:creationId xmlns:a16="http://schemas.microsoft.com/office/drawing/2014/main" id="{B83CB3E9-5F4C-4D4C-9F3C-41DF1271FC2E}"/>
              </a:ext>
            </a:extLst>
          </p:cNvPr>
          <p:cNvCxnSpPr>
            <a:cxnSpLocks noChangeShapeType="1"/>
          </p:cNvCxnSpPr>
          <p:nvPr/>
        </p:nvCxnSpPr>
        <p:spPr bwMode="auto">
          <a:xfrm flipH="1">
            <a:off x="2806719" y="5328857"/>
            <a:ext cx="1" cy="225679"/>
          </a:xfrm>
          <a:prstGeom prst="line">
            <a:avLst/>
          </a:prstGeom>
          <a:noFill/>
          <a:ln w="9525">
            <a:solidFill>
              <a:schemeClr val="tx1"/>
            </a:solidFill>
            <a:prstDash val="dash"/>
            <a:round/>
            <a:headEnd/>
            <a:tailEnd type="none" w="med" len="lg"/>
          </a:ln>
          <a:extLst>
            <a:ext uri="{909E8E84-426E-40dd-AFC4-6F175D3DCCD1}">
              <a14:hiddenFill xmlns="" xmlns:a14="http://schemas.microsoft.com/office/drawing/2010/main">
                <a:noFill/>
              </a14:hiddenFill>
            </a:ext>
          </a:extLst>
        </p:spPr>
      </p:cxnSp>
      <p:cxnSp>
        <p:nvCxnSpPr>
          <p:cNvPr id="93" name="Connecteur droit 107">
            <a:extLst>
              <a:ext uri="{FF2B5EF4-FFF2-40B4-BE49-F238E27FC236}">
                <a16:creationId xmlns:a16="http://schemas.microsoft.com/office/drawing/2014/main" id="{30139BE8-AB59-A149-B3A9-E95B8EE69678}"/>
              </a:ext>
            </a:extLst>
          </p:cNvPr>
          <p:cNvCxnSpPr>
            <a:cxnSpLocks noChangeShapeType="1"/>
          </p:cNvCxnSpPr>
          <p:nvPr/>
        </p:nvCxnSpPr>
        <p:spPr bwMode="auto">
          <a:xfrm flipH="1">
            <a:off x="4595431" y="5328857"/>
            <a:ext cx="1" cy="225679"/>
          </a:xfrm>
          <a:prstGeom prst="line">
            <a:avLst/>
          </a:prstGeom>
          <a:noFill/>
          <a:ln w="9525">
            <a:solidFill>
              <a:schemeClr val="tx1"/>
            </a:solidFill>
            <a:prstDash val="dash"/>
            <a:round/>
            <a:headEnd/>
            <a:tailEnd type="none" w="med" len="lg"/>
          </a:ln>
          <a:extLst>
            <a:ext uri="{909E8E84-426E-40dd-AFC4-6F175D3DCCD1}">
              <a14:hiddenFill xmlns="" xmlns:a14="http://schemas.microsoft.com/office/drawing/2010/main">
                <a:noFill/>
              </a14:hiddenFill>
            </a:ext>
          </a:extLst>
        </p:spPr>
      </p:cxnSp>
      <p:cxnSp>
        <p:nvCxnSpPr>
          <p:cNvPr id="94" name="Connecteur droit 107">
            <a:extLst>
              <a:ext uri="{FF2B5EF4-FFF2-40B4-BE49-F238E27FC236}">
                <a16:creationId xmlns:a16="http://schemas.microsoft.com/office/drawing/2014/main" id="{D2D3F4F6-99D1-C74A-8FA4-C66E736F766F}"/>
              </a:ext>
            </a:extLst>
          </p:cNvPr>
          <p:cNvCxnSpPr>
            <a:cxnSpLocks noChangeShapeType="1"/>
          </p:cNvCxnSpPr>
          <p:nvPr/>
        </p:nvCxnSpPr>
        <p:spPr bwMode="auto">
          <a:xfrm flipH="1">
            <a:off x="6390702" y="5343040"/>
            <a:ext cx="1" cy="225679"/>
          </a:xfrm>
          <a:prstGeom prst="line">
            <a:avLst/>
          </a:prstGeom>
          <a:noFill/>
          <a:ln w="9525">
            <a:solidFill>
              <a:schemeClr val="tx1"/>
            </a:solidFill>
            <a:prstDash val="dash"/>
            <a:round/>
            <a:headEnd/>
            <a:tailEnd type="none" w="med" len="lg"/>
          </a:ln>
          <a:extLst>
            <a:ext uri="{909E8E84-426E-40dd-AFC4-6F175D3DCCD1}">
              <a14:hiddenFill xmlns="" xmlns:a14="http://schemas.microsoft.com/office/drawing/2010/main">
                <a:noFill/>
              </a14:hiddenFill>
            </a:ext>
          </a:extLst>
        </p:spPr>
      </p:cxnSp>
      <p:cxnSp>
        <p:nvCxnSpPr>
          <p:cNvPr id="95" name="Connecteur droit 107">
            <a:extLst>
              <a:ext uri="{FF2B5EF4-FFF2-40B4-BE49-F238E27FC236}">
                <a16:creationId xmlns:a16="http://schemas.microsoft.com/office/drawing/2014/main" id="{C96A5969-F459-BB4C-BCA9-E096304D6B6F}"/>
              </a:ext>
            </a:extLst>
          </p:cNvPr>
          <p:cNvCxnSpPr>
            <a:cxnSpLocks noChangeShapeType="1"/>
          </p:cNvCxnSpPr>
          <p:nvPr/>
        </p:nvCxnSpPr>
        <p:spPr bwMode="auto">
          <a:xfrm flipH="1">
            <a:off x="7904681" y="5343040"/>
            <a:ext cx="1" cy="225679"/>
          </a:xfrm>
          <a:prstGeom prst="line">
            <a:avLst/>
          </a:prstGeom>
          <a:noFill/>
          <a:ln w="9525">
            <a:solidFill>
              <a:schemeClr val="tx1"/>
            </a:solidFill>
            <a:prstDash val="dash"/>
            <a:round/>
            <a:headEnd/>
            <a:tailEnd type="none" w="med" len="lg"/>
          </a:ln>
          <a:extLst>
            <a:ext uri="{909E8E84-426E-40dd-AFC4-6F175D3DCCD1}">
              <a14:hiddenFill xmlns="" xmlns:a14="http://schemas.microsoft.com/office/drawing/2010/main">
                <a:noFill/>
              </a14:hiddenFill>
            </a:ext>
          </a:extLst>
        </p:spPr>
      </p:cxnSp>
      <p:pic>
        <p:nvPicPr>
          <p:cNvPr id="96" name="Image 95" descr="Une image contenant extérieur, personne, homme, aîné&#10;&#10;Description générée automatiquement">
            <a:extLst>
              <a:ext uri="{FF2B5EF4-FFF2-40B4-BE49-F238E27FC236}">
                <a16:creationId xmlns:a16="http://schemas.microsoft.com/office/drawing/2014/main" id="{0DFCD2D3-5C5D-EB40-A590-5CBDF76B2C43}"/>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5527329" y="2307609"/>
            <a:ext cx="578835" cy="799255"/>
          </a:xfrm>
          <a:prstGeom prst="rect">
            <a:avLst/>
          </a:prstGeom>
        </p:spPr>
      </p:pic>
      <p:cxnSp>
        <p:nvCxnSpPr>
          <p:cNvPr id="100" name="Connecteur droit 84">
            <a:extLst>
              <a:ext uri="{FF2B5EF4-FFF2-40B4-BE49-F238E27FC236}">
                <a16:creationId xmlns:a16="http://schemas.microsoft.com/office/drawing/2014/main" id="{A32EAF51-4ECA-3D41-8C3C-923AD0C2AB52}"/>
              </a:ext>
            </a:extLst>
          </p:cNvPr>
          <p:cNvCxnSpPr>
            <a:cxnSpLocks noChangeShapeType="1"/>
          </p:cNvCxnSpPr>
          <p:nvPr/>
        </p:nvCxnSpPr>
        <p:spPr bwMode="auto">
          <a:xfrm>
            <a:off x="4590700" y="3482988"/>
            <a:ext cx="803" cy="200333"/>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cxnSp>
      <p:cxnSp>
        <p:nvCxnSpPr>
          <p:cNvPr id="101" name="Connecteur droit 84">
            <a:extLst>
              <a:ext uri="{FF2B5EF4-FFF2-40B4-BE49-F238E27FC236}">
                <a16:creationId xmlns:a16="http://schemas.microsoft.com/office/drawing/2014/main" id="{CE8B9E65-2A9C-D948-B7CE-D4D6351DB783}"/>
              </a:ext>
            </a:extLst>
          </p:cNvPr>
          <p:cNvCxnSpPr>
            <a:cxnSpLocks noChangeShapeType="1"/>
          </p:cNvCxnSpPr>
          <p:nvPr/>
        </p:nvCxnSpPr>
        <p:spPr bwMode="auto">
          <a:xfrm>
            <a:off x="4589473" y="3220843"/>
            <a:ext cx="1227" cy="27364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cxnSp>
      <p:cxnSp>
        <p:nvCxnSpPr>
          <p:cNvPr id="105" name="Connecteur droit 84">
            <a:extLst>
              <a:ext uri="{FF2B5EF4-FFF2-40B4-BE49-F238E27FC236}">
                <a16:creationId xmlns:a16="http://schemas.microsoft.com/office/drawing/2014/main" id="{40802A8E-C59A-AF4B-9358-39800227C16B}"/>
              </a:ext>
            </a:extLst>
          </p:cNvPr>
          <p:cNvCxnSpPr>
            <a:cxnSpLocks noChangeShapeType="1"/>
          </p:cNvCxnSpPr>
          <p:nvPr/>
        </p:nvCxnSpPr>
        <p:spPr bwMode="auto">
          <a:xfrm>
            <a:off x="4458864" y="1960480"/>
            <a:ext cx="0" cy="252567"/>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cxnSp>
    </p:spTree>
    <p:extLst>
      <p:ext uri="{BB962C8B-B14F-4D97-AF65-F5344CB8AC3E}">
        <p14:creationId xmlns:p14="http://schemas.microsoft.com/office/powerpoint/2010/main" val="2320203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EEC64D69-7A9B-E84F-BD90-E375A6BBA8E9}"/>
              </a:ext>
            </a:extLst>
          </p:cNvPr>
          <p:cNvSpPr/>
          <p:nvPr/>
        </p:nvSpPr>
        <p:spPr>
          <a:xfrm>
            <a:off x="296314" y="3212977"/>
            <a:ext cx="1728192" cy="914895"/>
          </a:xfrm>
          <a:prstGeom prst="rect">
            <a:avLst/>
          </a:prstGeom>
          <a:solidFill>
            <a:schemeClr val="tx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Espace réservé de la date 1"/>
          <p:cNvSpPr>
            <a:spLocks noGrp="1"/>
          </p:cNvSpPr>
          <p:nvPr>
            <p:ph type="dt" sz="half" idx="10"/>
          </p:nvPr>
        </p:nvSpPr>
        <p:spPr/>
        <p:txBody>
          <a:bodyPr/>
          <a:lstStyle/>
          <a:p>
            <a:fld id="{93F17325-0613-2F4C-B2A0-C6F4BAF6495E}" type="datetime1">
              <a:rPr lang="fr-CH" smtClean="0"/>
              <a:t>29.06.21</a:t>
            </a:fld>
            <a:endParaRPr lang="en-US"/>
          </a:p>
        </p:txBody>
      </p:sp>
      <p:pic>
        <p:nvPicPr>
          <p:cNvPr id="3" name="Image 2"/>
          <p:cNvPicPr>
            <a:picLocks noChangeAspect="1"/>
          </p:cNvPicPr>
          <p:nvPr/>
        </p:nvPicPr>
        <p:blipFill>
          <a:blip r:embed="rId3"/>
          <a:stretch>
            <a:fillRect/>
          </a:stretch>
        </p:blipFill>
        <p:spPr>
          <a:xfrm>
            <a:off x="192354" y="185049"/>
            <a:ext cx="1331646" cy="774731"/>
          </a:xfrm>
          <a:prstGeom prst="rect">
            <a:avLst/>
          </a:prstGeom>
        </p:spPr>
      </p:pic>
      <p:grpSp>
        <p:nvGrpSpPr>
          <p:cNvPr id="4" name="Grouper 3"/>
          <p:cNvGrpSpPr/>
          <p:nvPr/>
        </p:nvGrpSpPr>
        <p:grpSpPr>
          <a:xfrm>
            <a:off x="6817304" y="204714"/>
            <a:ext cx="2165215" cy="401525"/>
            <a:chOff x="5654400" y="605609"/>
            <a:chExt cx="2165215" cy="401525"/>
          </a:xfrm>
        </p:grpSpPr>
        <p:pic>
          <p:nvPicPr>
            <p:cNvPr id="5" name="Picture 1079" descr="Drapeaux%20GivisiezF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115" y="605609"/>
              <a:ext cx="355564" cy="381477"/>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6" name="Picture 1080" descr="Drapeaux%20GrangesPaccotFR[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3474" y="605609"/>
              <a:ext cx="355564" cy="381477"/>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7" name="Picture 1081" descr="drapeaux%20VillarssurGlaneFR[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4400" y="605609"/>
              <a:ext cx="355564" cy="381477"/>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8" name="Image 7" descr="FullSizeRender.jpg"/>
            <p:cNvPicPr>
              <a:picLocks noChangeAspect="1"/>
            </p:cNvPicPr>
            <p:nvPr/>
          </p:nvPicPr>
          <p:blipFill rotWithShape="1">
            <a:blip r:embed="rId7">
              <a:extLst>
                <a:ext uri="{28A0092B-C50C-407E-A947-70E740481C1C}">
                  <a14:useLocalDpi xmlns:a14="http://schemas.microsoft.com/office/drawing/2010/main" val="0"/>
                </a:ext>
              </a:extLst>
            </a:blip>
            <a:srcRect l="6977" t="3299" r="16944" b="12708"/>
            <a:stretch/>
          </p:blipFill>
          <p:spPr>
            <a:xfrm>
              <a:off x="7460546" y="605609"/>
              <a:ext cx="359069" cy="401525"/>
            </a:xfrm>
            <a:prstGeom prst="rect">
              <a:avLst/>
            </a:prstGeom>
          </p:spPr>
        </p:pic>
      </p:grpSp>
      <p:sp>
        <p:nvSpPr>
          <p:cNvPr id="12" name="Espace réservé du contenu 2"/>
          <p:cNvSpPr>
            <a:spLocks noGrp="1"/>
          </p:cNvSpPr>
          <p:nvPr>
            <p:ph idx="1"/>
          </p:nvPr>
        </p:nvSpPr>
        <p:spPr>
          <a:xfrm>
            <a:off x="1711671" y="726264"/>
            <a:ext cx="5585555" cy="467032"/>
          </a:xfrm>
        </p:spPr>
        <p:txBody>
          <a:bodyPr>
            <a:normAutofit fontScale="77500" lnSpcReduction="20000"/>
          </a:bodyPr>
          <a:lstStyle/>
          <a:p>
            <a:pPr marL="0" lvl="0" indent="0">
              <a:buNone/>
            </a:pPr>
            <a:r>
              <a:rPr lang="fr-FR" dirty="0"/>
              <a:t>période transitoire en vue de la révision L </a:t>
            </a:r>
            <a:r>
              <a:rPr lang="fr-FR" dirty="0" err="1"/>
              <a:t>Prot</a:t>
            </a:r>
            <a:r>
              <a:rPr lang="fr-FR" dirty="0"/>
              <a:t> Pop </a:t>
            </a:r>
            <a:endParaRPr lang="fr-FR" altLang="en-US" sz="2400" dirty="0">
              <a:solidFill>
                <a:srgbClr val="FF0000"/>
              </a:solidFill>
              <a:ea typeface="MS PGothic" panose="020B0600070205080204" pitchFamily="34" charset="-128"/>
            </a:endParaRPr>
          </a:p>
        </p:txBody>
      </p:sp>
      <p:sp>
        <p:nvSpPr>
          <p:cNvPr id="15" name="Text Box 4"/>
          <p:cNvSpPr txBox="1">
            <a:spLocks noChangeArrowheads="1"/>
          </p:cNvSpPr>
          <p:nvPr/>
        </p:nvSpPr>
        <p:spPr bwMode="auto">
          <a:xfrm>
            <a:off x="3240505" y="1367774"/>
            <a:ext cx="2726654" cy="1262902"/>
          </a:xfrm>
          <a:prstGeom prst="rect">
            <a:avLst/>
          </a:prstGeom>
          <a:solidFill>
            <a:schemeClr val="tx2">
              <a:lumMod val="90000"/>
            </a:schemeClr>
          </a:solidFill>
          <a:ln w="9525">
            <a:solidFill>
              <a:schemeClr val="tx1"/>
            </a:solidFill>
            <a:miter lim="800000"/>
            <a:headEnd/>
            <a:tailEnd type="none" w="med" len="lg"/>
          </a:ln>
          <a:effectLst/>
        </p:spPr>
        <p:txBody>
          <a:bodyPr wrap="square" lIns="90000" tIns="46800" rIns="90000" bIns="46800">
            <a:spAutoFit/>
          </a:bodyPr>
          <a:lstStyle/>
          <a:p>
            <a:pPr algn="ctr">
              <a:spcBef>
                <a:spcPct val="50000"/>
              </a:spcBef>
            </a:pPr>
            <a:r>
              <a:rPr lang="fr-CH" sz="1000" b="1" dirty="0">
                <a:latin typeface="Tahoma" pitchFamily="34" charset="0"/>
                <a:ea typeface="Tahoma" pitchFamily="34" charset="0"/>
                <a:cs typeface="Tahoma" pitchFamily="34" charset="0"/>
              </a:rPr>
              <a:t>                              </a:t>
            </a:r>
            <a:r>
              <a:rPr lang="fr-CH" sz="1000" b="1" dirty="0">
                <a:solidFill>
                  <a:srgbClr val="000000"/>
                </a:solidFill>
                <a:latin typeface="Tahoma" pitchFamily="34" charset="0"/>
                <a:ea typeface="Tahoma" pitchFamily="34" charset="0"/>
                <a:cs typeface="Tahoma" pitchFamily="34" charset="0"/>
              </a:rPr>
              <a:t>Villars-sur-Glâne</a:t>
            </a:r>
          </a:p>
          <a:p>
            <a:pPr algn="ctr">
              <a:spcBef>
                <a:spcPct val="50000"/>
              </a:spcBef>
            </a:pPr>
            <a:r>
              <a:rPr lang="fr-CH" sz="1600" dirty="0">
                <a:solidFill>
                  <a:srgbClr val="000000"/>
                </a:solidFill>
                <a:ea typeface="Verdana" pitchFamily="34" charset="0"/>
                <a:cs typeface="Verdana" pitchFamily="34" charset="0"/>
              </a:rPr>
              <a:t>Commune pilote, </a:t>
            </a:r>
            <a:r>
              <a:rPr lang="fr-CH" sz="1600" dirty="0" err="1">
                <a:solidFill>
                  <a:srgbClr val="000000"/>
                </a:solidFill>
                <a:ea typeface="Verdana" pitchFamily="34" charset="0"/>
                <a:cs typeface="Verdana" pitchFamily="34" charset="0"/>
              </a:rPr>
              <a:t>lead</a:t>
            </a:r>
            <a:endParaRPr lang="fr-CH" sz="1600" dirty="0">
              <a:solidFill>
                <a:srgbClr val="000000"/>
              </a:solidFill>
              <a:ea typeface="Verdana" pitchFamily="34" charset="0"/>
              <a:cs typeface="Verdana" pitchFamily="34" charset="0"/>
            </a:endParaRPr>
          </a:p>
          <a:p>
            <a:pPr algn="ctr">
              <a:spcBef>
                <a:spcPct val="50000"/>
              </a:spcBef>
            </a:pPr>
            <a:r>
              <a:rPr lang="fr-CH" sz="1600" dirty="0">
                <a:solidFill>
                  <a:schemeClr val="bg1"/>
                </a:solidFill>
                <a:ea typeface="Verdana" pitchFamily="34" charset="0"/>
                <a:cs typeface="Verdana" pitchFamily="34" charset="0"/>
              </a:rPr>
              <a:t>M. Bruno </a:t>
            </a:r>
            <a:r>
              <a:rPr lang="fr-CH" sz="1600" dirty="0" err="1">
                <a:solidFill>
                  <a:schemeClr val="bg1"/>
                </a:solidFill>
                <a:ea typeface="Verdana" pitchFamily="34" charset="0"/>
                <a:cs typeface="Verdana" pitchFamily="34" charset="0"/>
              </a:rPr>
              <a:t>Marmier</a:t>
            </a:r>
            <a:endParaRPr lang="fr-CH" sz="1600" dirty="0">
              <a:solidFill>
                <a:schemeClr val="bg1"/>
              </a:solidFill>
              <a:ea typeface="Verdana" pitchFamily="34" charset="0"/>
              <a:cs typeface="Verdana" pitchFamily="34" charset="0"/>
            </a:endParaRPr>
          </a:p>
          <a:p>
            <a:pPr algn="ctr">
              <a:spcBef>
                <a:spcPct val="50000"/>
              </a:spcBef>
            </a:pPr>
            <a:r>
              <a:rPr lang="fr-CH" sz="1000" dirty="0">
                <a:solidFill>
                  <a:srgbClr val="000000"/>
                </a:solidFill>
                <a:ea typeface="Verdana" pitchFamily="34" charset="0"/>
                <a:cs typeface="Verdana" pitchFamily="34" charset="0"/>
              </a:rPr>
              <a:t>Président association intercommunale</a:t>
            </a:r>
          </a:p>
        </p:txBody>
      </p:sp>
      <p:cxnSp>
        <p:nvCxnSpPr>
          <p:cNvPr id="16" name="Connecteur droit 15"/>
          <p:cNvCxnSpPr>
            <a:cxnSpLocks/>
            <a:stCxn id="15" idx="2"/>
            <a:endCxn id="27" idx="0"/>
          </p:cNvCxnSpPr>
          <p:nvPr/>
        </p:nvCxnSpPr>
        <p:spPr bwMode="auto">
          <a:xfrm flipH="1">
            <a:off x="4571313" y="2630676"/>
            <a:ext cx="32519" cy="1605260"/>
          </a:xfrm>
          <a:prstGeom prst="line">
            <a:avLst/>
          </a:prstGeom>
          <a:solidFill>
            <a:schemeClr val="accent1"/>
          </a:solidFill>
          <a:ln w="9525" cap="flat" cmpd="sng" algn="ctr">
            <a:solidFill>
              <a:schemeClr val="tx1"/>
            </a:solidFill>
            <a:prstDash val="solid"/>
            <a:round/>
            <a:headEnd type="none" w="med" len="med"/>
            <a:tailEnd type="none" w="med" len="lg"/>
          </a:ln>
          <a:effectLst/>
        </p:spPr>
      </p:cxnSp>
      <p:cxnSp>
        <p:nvCxnSpPr>
          <p:cNvPr id="18" name="Connecteur en angle 17"/>
          <p:cNvCxnSpPr>
            <a:cxnSpLocks/>
          </p:cNvCxnSpPr>
          <p:nvPr/>
        </p:nvCxnSpPr>
        <p:spPr bwMode="auto">
          <a:xfrm>
            <a:off x="4571312" y="3000713"/>
            <a:ext cx="1728192" cy="216025"/>
          </a:xfrm>
          <a:prstGeom prst="bentConnector2">
            <a:avLst/>
          </a:prstGeom>
          <a:solidFill>
            <a:schemeClr val="accent1"/>
          </a:solidFill>
          <a:ln w="9525" cap="flat" cmpd="sng" algn="ctr">
            <a:solidFill>
              <a:schemeClr val="tx1"/>
            </a:solidFill>
            <a:prstDash val="solid"/>
            <a:round/>
            <a:headEnd type="none" w="med" len="med"/>
            <a:tailEnd type="none" w="med" len="lg"/>
          </a:ln>
          <a:effectLst/>
        </p:spPr>
      </p:cxnSp>
      <p:pic>
        <p:nvPicPr>
          <p:cNvPr id="19" name="Image 18"/>
          <p:cNvPicPr/>
          <p:nvPr/>
        </p:nvPicPr>
        <p:blipFill>
          <a:blip r:embed="rId8" cstate="print"/>
          <a:srcRect l="50043" t="80464" r="46667" b="15380"/>
          <a:stretch>
            <a:fillRect/>
          </a:stretch>
        </p:blipFill>
        <p:spPr bwMode="auto">
          <a:xfrm>
            <a:off x="3289900" y="1442683"/>
            <a:ext cx="332345" cy="360040"/>
          </a:xfrm>
          <a:prstGeom prst="rect">
            <a:avLst/>
          </a:prstGeom>
          <a:noFill/>
          <a:ln w="9525">
            <a:noFill/>
            <a:miter lim="800000"/>
            <a:headEnd/>
            <a:tailEnd/>
          </a:ln>
        </p:spPr>
      </p:pic>
      <p:cxnSp>
        <p:nvCxnSpPr>
          <p:cNvPr id="20" name="Connecteur en angle 19"/>
          <p:cNvCxnSpPr/>
          <p:nvPr/>
        </p:nvCxnSpPr>
        <p:spPr bwMode="auto">
          <a:xfrm flipV="1">
            <a:off x="2843808" y="2996952"/>
            <a:ext cx="1728192" cy="203324"/>
          </a:xfrm>
          <a:prstGeom prst="bentConnector3">
            <a:avLst>
              <a:gd name="adj1" fmla="val 651"/>
            </a:avLst>
          </a:prstGeom>
          <a:solidFill>
            <a:schemeClr val="accent1"/>
          </a:solidFill>
          <a:ln w="9525" cap="flat" cmpd="sng" algn="ctr">
            <a:solidFill>
              <a:schemeClr val="tx1"/>
            </a:solidFill>
            <a:prstDash val="solid"/>
            <a:round/>
            <a:headEnd type="none" w="med" len="med"/>
            <a:tailEnd type="none" w="med" len="lg"/>
          </a:ln>
          <a:effectLst/>
        </p:spPr>
      </p:cxnSp>
      <p:sp>
        <p:nvSpPr>
          <p:cNvPr id="22" name="Text Box 4"/>
          <p:cNvSpPr txBox="1">
            <a:spLocks noChangeArrowheads="1"/>
          </p:cNvSpPr>
          <p:nvPr/>
        </p:nvSpPr>
        <p:spPr bwMode="auto">
          <a:xfrm>
            <a:off x="2179119" y="3212977"/>
            <a:ext cx="1728192" cy="710067"/>
          </a:xfrm>
          <a:prstGeom prst="rect">
            <a:avLst/>
          </a:prstGeom>
          <a:solidFill>
            <a:schemeClr val="tx2">
              <a:lumMod val="90000"/>
            </a:schemeClr>
          </a:solidFill>
          <a:ln w="9525">
            <a:solidFill>
              <a:schemeClr val="tx1"/>
            </a:solidFill>
            <a:miter lim="800000"/>
            <a:headEnd/>
            <a:tailEnd type="none" w="med" len="lg"/>
          </a:ln>
          <a:effectLst/>
        </p:spPr>
        <p:txBody>
          <a:bodyPr wrap="square" lIns="90000" tIns="46800" rIns="90000" bIns="46800">
            <a:spAutoFit/>
          </a:bodyPr>
          <a:lstStyle/>
          <a:p>
            <a:pPr algn="ctr">
              <a:spcBef>
                <a:spcPct val="50000"/>
              </a:spcBef>
            </a:pPr>
            <a:r>
              <a:rPr lang="fr-CH" sz="1000" b="1" dirty="0">
                <a:latin typeface="Tahoma" pitchFamily="34" charset="0"/>
                <a:ea typeface="Tahoma" pitchFamily="34" charset="0"/>
                <a:cs typeface="Tahoma" pitchFamily="34" charset="0"/>
              </a:rPr>
              <a:t>              </a:t>
            </a:r>
            <a:r>
              <a:rPr lang="fr-CH" sz="1000" b="1" dirty="0">
                <a:solidFill>
                  <a:srgbClr val="000000"/>
                </a:solidFill>
                <a:latin typeface="Tahoma" pitchFamily="34" charset="0"/>
                <a:ea typeface="Tahoma" pitchFamily="34" charset="0"/>
                <a:cs typeface="Tahoma" pitchFamily="34" charset="0"/>
              </a:rPr>
              <a:t>Granges-Paccot</a:t>
            </a:r>
          </a:p>
          <a:p>
            <a:pPr algn="ctr">
              <a:spcBef>
                <a:spcPct val="50000"/>
              </a:spcBef>
            </a:pPr>
            <a:r>
              <a:rPr lang="fr-CH" sz="1000" b="1" dirty="0">
                <a:solidFill>
                  <a:srgbClr val="000000"/>
                </a:solidFill>
                <a:latin typeface="Tahoma" pitchFamily="34" charset="0"/>
                <a:ea typeface="Tahoma" pitchFamily="34" charset="0"/>
                <a:cs typeface="Tahoma" pitchFamily="34" charset="0"/>
              </a:rPr>
              <a:t> </a:t>
            </a:r>
          </a:p>
          <a:p>
            <a:pPr algn="ctr">
              <a:spcBef>
                <a:spcPct val="50000"/>
              </a:spcBef>
            </a:pPr>
            <a:endParaRPr lang="fr-CH" sz="1000" dirty="0">
              <a:latin typeface="Tahoma" pitchFamily="34" charset="0"/>
              <a:ea typeface="Tahoma" pitchFamily="34" charset="0"/>
              <a:cs typeface="Tahoma" pitchFamily="34" charset="0"/>
            </a:endParaRPr>
          </a:p>
        </p:txBody>
      </p:sp>
      <p:sp>
        <p:nvSpPr>
          <p:cNvPr id="23" name="Text Box 4"/>
          <p:cNvSpPr txBox="1">
            <a:spLocks noChangeArrowheads="1"/>
          </p:cNvSpPr>
          <p:nvPr/>
        </p:nvSpPr>
        <p:spPr bwMode="auto">
          <a:xfrm>
            <a:off x="5967159" y="3218846"/>
            <a:ext cx="1728192" cy="710067"/>
          </a:xfrm>
          <a:prstGeom prst="rect">
            <a:avLst/>
          </a:prstGeom>
          <a:solidFill>
            <a:schemeClr val="tx2">
              <a:lumMod val="90000"/>
            </a:schemeClr>
          </a:solidFill>
          <a:ln w="9525">
            <a:solidFill>
              <a:schemeClr val="tx1"/>
            </a:solidFill>
            <a:miter lim="800000"/>
            <a:headEnd/>
            <a:tailEnd type="none" w="med" len="lg"/>
          </a:ln>
          <a:effectLst/>
        </p:spPr>
        <p:txBody>
          <a:bodyPr wrap="square" lIns="90000" tIns="46800" rIns="90000" bIns="46800">
            <a:spAutoFit/>
          </a:bodyPr>
          <a:lstStyle/>
          <a:p>
            <a:pPr algn="ctr">
              <a:spcBef>
                <a:spcPct val="50000"/>
              </a:spcBef>
            </a:pPr>
            <a:r>
              <a:rPr lang="fr-CH" sz="1000" b="1" dirty="0">
                <a:latin typeface="Tahoma" pitchFamily="34" charset="0"/>
                <a:ea typeface="Tahoma" pitchFamily="34" charset="0"/>
                <a:cs typeface="Tahoma" pitchFamily="34" charset="0"/>
              </a:rPr>
              <a:t>                   </a:t>
            </a:r>
            <a:r>
              <a:rPr lang="fr-CH" sz="1000" b="1" dirty="0">
                <a:solidFill>
                  <a:srgbClr val="000000"/>
                </a:solidFill>
                <a:latin typeface="Tahoma" pitchFamily="34" charset="0"/>
                <a:ea typeface="Tahoma" pitchFamily="34" charset="0"/>
                <a:cs typeface="Tahoma" pitchFamily="34" charset="0"/>
              </a:rPr>
              <a:t>Corminboeuf</a:t>
            </a:r>
          </a:p>
          <a:p>
            <a:pPr algn="ctr">
              <a:spcBef>
                <a:spcPct val="50000"/>
              </a:spcBef>
            </a:pPr>
            <a:endParaRPr lang="fr-CH" sz="1000" dirty="0">
              <a:latin typeface="Tahoma" pitchFamily="34" charset="0"/>
              <a:ea typeface="Tahoma" pitchFamily="34" charset="0"/>
              <a:cs typeface="Tahoma" pitchFamily="34" charset="0"/>
            </a:endParaRPr>
          </a:p>
          <a:p>
            <a:pPr algn="ctr">
              <a:spcBef>
                <a:spcPct val="50000"/>
              </a:spcBef>
            </a:pPr>
            <a:endParaRPr lang="fr-CH" sz="1000" dirty="0">
              <a:latin typeface="Tahoma" pitchFamily="34" charset="0"/>
              <a:ea typeface="Tahoma" pitchFamily="34" charset="0"/>
              <a:cs typeface="Tahoma" pitchFamily="34" charset="0"/>
            </a:endParaRPr>
          </a:p>
        </p:txBody>
      </p:sp>
      <p:pic>
        <p:nvPicPr>
          <p:cNvPr id="24" name="Image 23"/>
          <p:cNvPicPr/>
          <p:nvPr/>
        </p:nvPicPr>
        <p:blipFill>
          <a:blip r:embed="rId9" cstate="print"/>
          <a:srcRect l="60662" t="80501" r="36085" b="15395"/>
          <a:stretch>
            <a:fillRect/>
          </a:stretch>
        </p:blipFill>
        <p:spPr bwMode="auto">
          <a:xfrm>
            <a:off x="341778" y="3275884"/>
            <a:ext cx="332345" cy="360040"/>
          </a:xfrm>
          <a:prstGeom prst="rect">
            <a:avLst/>
          </a:prstGeom>
          <a:noFill/>
          <a:ln w="9525">
            <a:noFill/>
            <a:miter lim="800000"/>
            <a:headEnd/>
            <a:tailEnd/>
          </a:ln>
        </p:spPr>
      </p:pic>
      <p:pic>
        <p:nvPicPr>
          <p:cNvPr id="25" name="Image 24"/>
          <p:cNvPicPr/>
          <p:nvPr/>
        </p:nvPicPr>
        <p:blipFill>
          <a:blip r:embed="rId10" cstate="print"/>
          <a:srcRect l="55376" t="80518" r="41369" b="15416"/>
          <a:stretch>
            <a:fillRect/>
          </a:stretch>
        </p:blipFill>
        <p:spPr bwMode="auto">
          <a:xfrm>
            <a:off x="2245243" y="3275884"/>
            <a:ext cx="332345" cy="360040"/>
          </a:xfrm>
          <a:prstGeom prst="rect">
            <a:avLst/>
          </a:prstGeom>
          <a:noFill/>
          <a:ln w="9525">
            <a:noFill/>
            <a:miter lim="800000"/>
            <a:headEnd/>
            <a:tailEnd/>
          </a:ln>
        </p:spPr>
      </p:pic>
      <p:sp>
        <p:nvSpPr>
          <p:cNvPr id="26" name="Text Box 4"/>
          <p:cNvSpPr txBox="1">
            <a:spLocks noChangeArrowheads="1"/>
          </p:cNvSpPr>
          <p:nvPr/>
        </p:nvSpPr>
        <p:spPr bwMode="auto">
          <a:xfrm>
            <a:off x="358588" y="6224877"/>
            <a:ext cx="8508022" cy="633123"/>
          </a:xfrm>
          <a:prstGeom prst="rect">
            <a:avLst/>
          </a:prstGeom>
          <a:noFill/>
          <a:ln w="9525">
            <a:noFill/>
            <a:miter lim="800000"/>
            <a:headEnd/>
            <a:tailEnd type="none" w="med" len="lg"/>
          </a:ln>
          <a:effectLst/>
        </p:spPr>
        <p:txBody>
          <a:bodyPr wrap="square" lIns="90000" tIns="46800" rIns="90000" bIns="46800">
            <a:spAutoFit/>
          </a:bodyPr>
          <a:lstStyle/>
          <a:p>
            <a:pPr lvl="1">
              <a:spcBef>
                <a:spcPct val="50000"/>
              </a:spcBef>
              <a:buFont typeface="Wingdings" pitchFamily="2" charset="2"/>
              <a:buChar char="Ø"/>
            </a:pPr>
            <a:r>
              <a:rPr lang="fr-FR" sz="1000" dirty="0"/>
              <a:t>Le conseil se réunit au moins deux fois par année, à savoir durant l’automne pour arrêter le budget et le programme d’activité de l’année suivante et le printemps pour approuver  les comptes et la répartition intercommunale des coûts de l’exercice de l’année précédente.</a:t>
            </a:r>
          </a:p>
          <a:p>
            <a:pPr algn="ctr">
              <a:spcBef>
                <a:spcPct val="50000"/>
              </a:spcBef>
            </a:pPr>
            <a:endParaRPr lang="fr-CH" sz="1000" dirty="0">
              <a:latin typeface="Tahoma" pitchFamily="34" charset="0"/>
              <a:ea typeface="Tahoma" pitchFamily="34" charset="0"/>
              <a:cs typeface="Tahoma" pitchFamily="34" charset="0"/>
            </a:endParaRPr>
          </a:p>
        </p:txBody>
      </p:sp>
      <p:sp>
        <p:nvSpPr>
          <p:cNvPr id="27" name="Text Box 4"/>
          <p:cNvSpPr txBox="1">
            <a:spLocks noChangeArrowheads="1"/>
          </p:cNvSpPr>
          <p:nvPr/>
        </p:nvSpPr>
        <p:spPr bwMode="auto">
          <a:xfrm>
            <a:off x="3773685" y="4235936"/>
            <a:ext cx="1595255" cy="571568"/>
          </a:xfrm>
          <a:prstGeom prst="rect">
            <a:avLst/>
          </a:prstGeom>
          <a:solidFill>
            <a:schemeClr val="tx2">
              <a:lumMod val="90000"/>
            </a:schemeClr>
          </a:solidFill>
          <a:ln w="9525">
            <a:solidFill>
              <a:schemeClr val="tx1"/>
            </a:solidFill>
            <a:miter lim="800000"/>
            <a:headEnd/>
            <a:tailEnd type="none" w="med" len="lg"/>
          </a:ln>
          <a:effectLst/>
        </p:spPr>
        <p:txBody>
          <a:bodyPr wrap="square" lIns="90000" tIns="46800" rIns="90000" bIns="46800">
            <a:spAutoFit/>
          </a:bodyPr>
          <a:lstStyle/>
          <a:p>
            <a:pPr algn="ctr">
              <a:spcBef>
                <a:spcPct val="50000"/>
              </a:spcBef>
            </a:pPr>
            <a:r>
              <a:rPr lang="fr-CH" sz="1000" b="1" dirty="0">
                <a:latin typeface="Tahoma" pitchFamily="34" charset="0"/>
                <a:ea typeface="Tahoma" pitchFamily="34" charset="0"/>
                <a:cs typeface="Tahoma" pitchFamily="34" charset="0"/>
              </a:rPr>
              <a:t> </a:t>
            </a:r>
            <a:r>
              <a:rPr lang="fr-CH" sz="1000" b="1" dirty="0">
                <a:solidFill>
                  <a:srgbClr val="000000"/>
                </a:solidFill>
                <a:latin typeface="Tahoma" pitchFamily="34" charset="0"/>
                <a:ea typeface="Tahoma" pitchFamily="34" charset="0"/>
                <a:cs typeface="Tahoma" pitchFamily="34" charset="0"/>
              </a:rPr>
              <a:t> </a:t>
            </a:r>
            <a:r>
              <a:rPr lang="fr-CH" sz="1000" b="1" dirty="0">
                <a:solidFill>
                  <a:srgbClr val="000000"/>
                </a:solidFill>
                <a:latin typeface="Arial" panose="020B0604020202020204" pitchFamily="34" charset="0"/>
                <a:ea typeface="Tahoma" pitchFamily="34" charset="0"/>
                <a:cs typeface="Arial" panose="020B0604020202020204" pitchFamily="34" charset="0"/>
              </a:rPr>
              <a:t>C ORCOC</a:t>
            </a:r>
          </a:p>
          <a:p>
            <a:pPr algn="ctr">
              <a:spcBef>
                <a:spcPct val="50000"/>
              </a:spcBef>
            </a:pPr>
            <a:r>
              <a:rPr lang="fr-CH" sz="1400" dirty="0">
                <a:solidFill>
                  <a:srgbClr val="000000"/>
                </a:solidFill>
                <a:latin typeface="Tahoma" pitchFamily="34" charset="0"/>
                <a:ea typeface="Tahoma" pitchFamily="34" charset="0"/>
                <a:cs typeface="Tahoma" pitchFamily="34" charset="0"/>
              </a:rPr>
              <a:t>André Brouchoud</a:t>
            </a:r>
          </a:p>
        </p:txBody>
      </p:sp>
      <p:pic>
        <p:nvPicPr>
          <p:cNvPr id="29" name="Image 28" descr="FullSizeRender.jpg"/>
          <p:cNvPicPr>
            <a:picLocks noChangeAspect="1"/>
          </p:cNvPicPr>
          <p:nvPr/>
        </p:nvPicPr>
        <p:blipFill rotWithShape="1">
          <a:blip r:embed="rId7">
            <a:extLst>
              <a:ext uri="{28A0092B-C50C-407E-A947-70E740481C1C}">
                <a14:useLocalDpi xmlns:a14="http://schemas.microsoft.com/office/drawing/2010/main" val="0"/>
              </a:ext>
            </a:extLst>
          </a:blip>
          <a:srcRect l="6977" t="3299" r="16944" b="12708"/>
          <a:stretch/>
        </p:blipFill>
        <p:spPr>
          <a:xfrm>
            <a:off x="6033627" y="3281055"/>
            <a:ext cx="312723" cy="349699"/>
          </a:xfrm>
          <a:prstGeom prst="rect">
            <a:avLst/>
          </a:prstGeom>
        </p:spPr>
      </p:pic>
      <p:sp>
        <p:nvSpPr>
          <p:cNvPr id="30" name="ZoneTexte 29"/>
          <p:cNvSpPr txBox="1"/>
          <p:nvPr/>
        </p:nvSpPr>
        <p:spPr>
          <a:xfrm>
            <a:off x="2312056" y="3573017"/>
            <a:ext cx="1772263" cy="307777"/>
          </a:xfrm>
          <a:prstGeom prst="rect">
            <a:avLst/>
          </a:prstGeom>
          <a:noFill/>
        </p:spPr>
        <p:txBody>
          <a:bodyPr wrap="square" rtlCol="0">
            <a:spAutoFit/>
          </a:bodyPr>
          <a:lstStyle/>
          <a:p>
            <a:r>
              <a:rPr lang="fr-CH" sz="1400" dirty="0">
                <a:solidFill>
                  <a:schemeClr val="bg1"/>
                </a:solidFill>
              </a:rPr>
              <a:t>M. Frank Kirchner </a:t>
            </a:r>
          </a:p>
        </p:txBody>
      </p:sp>
      <p:sp>
        <p:nvSpPr>
          <p:cNvPr id="32" name="Titre 1"/>
          <p:cNvSpPr>
            <a:spLocks noGrp="1"/>
          </p:cNvSpPr>
          <p:nvPr>
            <p:ph type="title"/>
          </p:nvPr>
        </p:nvSpPr>
        <p:spPr>
          <a:xfrm>
            <a:off x="1737810" y="23963"/>
            <a:ext cx="4999200" cy="749689"/>
          </a:xfrm>
        </p:spPr>
        <p:txBody>
          <a:bodyPr/>
          <a:lstStyle/>
          <a:p>
            <a:r>
              <a:rPr lang="fr-FR" sz="2800" dirty="0"/>
              <a:t>Association Intercommunale</a:t>
            </a:r>
            <a:endParaRPr lang="fr-FR" sz="2000" dirty="0"/>
          </a:p>
        </p:txBody>
      </p:sp>
      <p:sp>
        <p:nvSpPr>
          <p:cNvPr id="31" name="ZoneTexte 30">
            <a:extLst>
              <a:ext uri="{FF2B5EF4-FFF2-40B4-BE49-F238E27FC236}">
                <a16:creationId xmlns:a16="http://schemas.microsoft.com/office/drawing/2014/main" id="{9DEAF240-1C4D-0749-B6F2-ED19C2C41184}"/>
              </a:ext>
            </a:extLst>
          </p:cNvPr>
          <p:cNvSpPr txBox="1"/>
          <p:nvPr/>
        </p:nvSpPr>
        <p:spPr>
          <a:xfrm>
            <a:off x="340385" y="3572921"/>
            <a:ext cx="1772263" cy="892552"/>
          </a:xfrm>
          <a:prstGeom prst="rect">
            <a:avLst/>
          </a:prstGeom>
          <a:noFill/>
        </p:spPr>
        <p:txBody>
          <a:bodyPr wrap="square" rtlCol="0">
            <a:spAutoFit/>
          </a:bodyPr>
          <a:lstStyle/>
          <a:p>
            <a:r>
              <a:rPr lang="fr-CH" sz="1400" dirty="0">
                <a:solidFill>
                  <a:schemeClr val="bg1"/>
                </a:solidFill>
              </a:rPr>
              <a:t>M. </a:t>
            </a:r>
            <a:r>
              <a:rPr lang="fr-CH" sz="1400" dirty="0" err="1">
                <a:solidFill>
                  <a:schemeClr val="bg1"/>
                </a:solidFill>
              </a:rPr>
              <a:t>Stephane</a:t>
            </a:r>
            <a:r>
              <a:rPr lang="fr-CH" sz="1400" dirty="0">
                <a:solidFill>
                  <a:schemeClr val="bg1"/>
                </a:solidFill>
              </a:rPr>
              <a:t> </a:t>
            </a:r>
            <a:r>
              <a:rPr lang="fr-CH" sz="1400" dirty="0" err="1">
                <a:solidFill>
                  <a:schemeClr val="bg1"/>
                </a:solidFill>
              </a:rPr>
              <a:t>Pilauer</a:t>
            </a:r>
            <a:endParaRPr lang="fr-CH" sz="1400" dirty="0">
              <a:solidFill>
                <a:schemeClr val="bg1"/>
              </a:solidFill>
            </a:endParaRPr>
          </a:p>
          <a:p>
            <a:pPr algn="ctr"/>
            <a:r>
              <a:rPr lang="fr-CH" sz="1000" dirty="0">
                <a:solidFill>
                  <a:srgbClr val="000000"/>
                </a:solidFill>
                <a:ea typeface="Verdana" pitchFamily="34" charset="0"/>
                <a:cs typeface="Verdana" pitchFamily="34" charset="0"/>
              </a:rPr>
              <a:t>Vice-Président </a:t>
            </a:r>
            <a:r>
              <a:rPr lang="fr-CH" sz="1000" dirty="0" err="1">
                <a:solidFill>
                  <a:srgbClr val="000000"/>
                </a:solidFill>
                <a:ea typeface="Verdana" pitchFamily="34" charset="0"/>
                <a:cs typeface="Verdana" pitchFamily="34" charset="0"/>
              </a:rPr>
              <a:t>AiVsG</a:t>
            </a:r>
            <a:endParaRPr lang="fr-CH" sz="1000" dirty="0">
              <a:solidFill>
                <a:srgbClr val="000000"/>
              </a:solidFill>
              <a:ea typeface="Verdana" pitchFamily="34" charset="0"/>
              <a:cs typeface="Verdana" pitchFamily="34" charset="0"/>
            </a:endParaRPr>
          </a:p>
          <a:p>
            <a:endParaRPr lang="fr-CH" sz="1400" dirty="0">
              <a:solidFill>
                <a:schemeClr val="bg1"/>
              </a:solidFill>
            </a:endParaRPr>
          </a:p>
          <a:p>
            <a:endParaRPr lang="fr-CH" sz="1400" dirty="0">
              <a:solidFill>
                <a:schemeClr val="bg1"/>
              </a:solidFill>
            </a:endParaRPr>
          </a:p>
        </p:txBody>
      </p:sp>
      <p:sp>
        <p:nvSpPr>
          <p:cNvPr id="33" name="ZoneTexte 32">
            <a:extLst>
              <a:ext uri="{FF2B5EF4-FFF2-40B4-BE49-F238E27FC236}">
                <a16:creationId xmlns:a16="http://schemas.microsoft.com/office/drawing/2014/main" id="{B545E603-3655-A24B-913C-EB90CC34B836}"/>
              </a:ext>
            </a:extLst>
          </p:cNvPr>
          <p:cNvSpPr txBox="1"/>
          <p:nvPr/>
        </p:nvSpPr>
        <p:spPr>
          <a:xfrm>
            <a:off x="5967159" y="3617892"/>
            <a:ext cx="1772263" cy="307777"/>
          </a:xfrm>
          <a:prstGeom prst="rect">
            <a:avLst/>
          </a:prstGeom>
          <a:noFill/>
        </p:spPr>
        <p:txBody>
          <a:bodyPr wrap="square" rtlCol="0">
            <a:spAutoFit/>
          </a:bodyPr>
          <a:lstStyle/>
          <a:p>
            <a:r>
              <a:rPr lang="fr-CH" sz="1400" dirty="0">
                <a:solidFill>
                  <a:schemeClr val="bg1"/>
                </a:solidFill>
              </a:rPr>
              <a:t>Mme Isabelle </a:t>
            </a:r>
            <a:r>
              <a:rPr lang="fr-CH" sz="1400" dirty="0" err="1">
                <a:solidFill>
                  <a:schemeClr val="bg1"/>
                </a:solidFill>
              </a:rPr>
              <a:t>Bussey</a:t>
            </a:r>
            <a:endParaRPr lang="fr-CH" sz="1400" dirty="0">
              <a:solidFill>
                <a:schemeClr val="bg1"/>
              </a:solidFill>
            </a:endParaRPr>
          </a:p>
        </p:txBody>
      </p:sp>
      <p:sp>
        <p:nvSpPr>
          <p:cNvPr id="11" name="Rectangle 10">
            <a:extLst>
              <a:ext uri="{FF2B5EF4-FFF2-40B4-BE49-F238E27FC236}">
                <a16:creationId xmlns:a16="http://schemas.microsoft.com/office/drawing/2014/main" id="{4752FA66-63D4-2547-8838-BE59B3345768}"/>
              </a:ext>
            </a:extLst>
          </p:cNvPr>
          <p:cNvSpPr/>
          <p:nvPr/>
        </p:nvSpPr>
        <p:spPr>
          <a:xfrm>
            <a:off x="6346350" y="1696845"/>
            <a:ext cx="1728192" cy="914895"/>
          </a:xfrm>
          <a:prstGeom prst="rect">
            <a:avLst/>
          </a:prstGeom>
          <a:solidFill>
            <a:schemeClr val="tx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4FD5F0D9-2398-604A-BCF2-5D6E37FA66B0}"/>
              </a:ext>
            </a:extLst>
          </p:cNvPr>
          <p:cNvSpPr txBox="1"/>
          <p:nvPr/>
        </p:nvSpPr>
        <p:spPr>
          <a:xfrm>
            <a:off x="6412818" y="1804650"/>
            <a:ext cx="1661724" cy="738664"/>
          </a:xfrm>
          <a:prstGeom prst="rect">
            <a:avLst/>
          </a:prstGeom>
          <a:noFill/>
        </p:spPr>
        <p:txBody>
          <a:bodyPr wrap="square" rtlCol="0">
            <a:spAutoFit/>
          </a:bodyPr>
          <a:lstStyle/>
          <a:p>
            <a:pPr algn="ctr"/>
            <a:r>
              <a:rPr lang="fr-FR" sz="1400" dirty="0">
                <a:solidFill>
                  <a:schemeClr val="bg1"/>
                </a:solidFill>
              </a:rPr>
              <a:t>responsable </a:t>
            </a:r>
          </a:p>
          <a:p>
            <a:pPr algn="ctr"/>
            <a:r>
              <a:rPr lang="fr-FR" sz="1200" dirty="0">
                <a:solidFill>
                  <a:schemeClr val="bg1"/>
                </a:solidFill>
              </a:rPr>
              <a:t>ORCOC    </a:t>
            </a:r>
            <a:r>
              <a:rPr lang="fr-FR" sz="1400" dirty="0">
                <a:solidFill>
                  <a:schemeClr val="bg1"/>
                </a:solidFill>
              </a:rPr>
              <a:t>CSP</a:t>
            </a:r>
          </a:p>
          <a:p>
            <a:pPr algn="ctr"/>
            <a:r>
              <a:rPr lang="fr-FR" sz="1400" dirty="0">
                <a:solidFill>
                  <a:schemeClr val="bg1"/>
                </a:solidFill>
              </a:rPr>
              <a:t>M. P. E. Carrel</a:t>
            </a:r>
          </a:p>
        </p:txBody>
      </p:sp>
      <p:cxnSp>
        <p:nvCxnSpPr>
          <p:cNvPr id="35" name="Connecteur droit 34">
            <a:extLst>
              <a:ext uri="{FF2B5EF4-FFF2-40B4-BE49-F238E27FC236}">
                <a16:creationId xmlns:a16="http://schemas.microsoft.com/office/drawing/2014/main" id="{3BDC2548-6F3C-8449-B347-02ADC63FE67A}"/>
              </a:ext>
            </a:extLst>
          </p:cNvPr>
          <p:cNvCxnSpPr>
            <a:cxnSpLocks/>
          </p:cNvCxnSpPr>
          <p:nvPr/>
        </p:nvCxnSpPr>
        <p:spPr bwMode="auto">
          <a:xfrm>
            <a:off x="5975147" y="2028201"/>
            <a:ext cx="390825" cy="0"/>
          </a:xfrm>
          <a:prstGeom prst="line">
            <a:avLst/>
          </a:prstGeom>
          <a:solidFill>
            <a:schemeClr val="accent1"/>
          </a:solidFill>
          <a:ln w="9525" cap="flat" cmpd="sng" algn="ctr">
            <a:solidFill>
              <a:schemeClr val="tx1"/>
            </a:solidFill>
            <a:prstDash val="solid"/>
            <a:round/>
            <a:headEnd type="none" w="med" len="med"/>
            <a:tailEnd type="none" w="med" len="lg"/>
          </a:ln>
          <a:effectLst/>
        </p:spPr>
      </p:cxnSp>
      <p:pic>
        <p:nvPicPr>
          <p:cNvPr id="36" name="Image 35">
            <a:extLst>
              <a:ext uri="{FF2B5EF4-FFF2-40B4-BE49-F238E27FC236}">
                <a16:creationId xmlns:a16="http://schemas.microsoft.com/office/drawing/2014/main" id="{D675BADB-45C6-5A44-BE7D-CE7EE15F4C06}"/>
              </a:ext>
            </a:extLst>
          </p:cNvPr>
          <p:cNvPicPr/>
          <p:nvPr/>
        </p:nvPicPr>
        <p:blipFill>
          <a:blip r:embed="rId8" cstate="print"/>
          <a:srcRect l="50043" t="80464" r="46667" b="15380"/>
          <a:stretch>
            <a:fillRect/>
          </a:stretch>
        </p:blipFill>
        <p:spPr bwMode="auto">
          <a:xfrm>
            <a:off x="6408775" y="1750518"/>
            <a:ext cx="332345" cy="360040"/>
          </a:xfrm>
          <a:prstGeom prst="rect">
            <a:avLst/>
          </a:prstGeom>
          <a:noFill/>
          <a:ln w="9525">
            <a:noFill/>
            <a:miter lim="800000"/>
            <a:headEnd/>
            <a:tailEnd/>
          </a:ln>
        </p:spPr>
      </p:pic>
      <p:sp>
        <p:nvSpPr>
          <p:cNvPr id="9" name="ZoneTexte 8">
            <a:extLst>
              <a:ext uri="{FF2B5EF4-FFF2-40B4-BE49-F238E27FC236}">
                <a16:creationId xmlns:a16="http://schemas.microsoft.com/office/drawing/2014/main" id="{A9E69225-1360-2543-9127-9CDF383E2C09}"/>
              </a:ext>
            </a:extLst>
          </p:cNvPr>
          <p:cNvSpPr txBox="1"/>
          <p:nvPr/>
        </p:nvSpPr>
        <p:spPr>
          <a:xfrm>
            <a:off x="110332" y="3235320"/>
            <a:ext cx="1903465" cy="246221"/>
          </a:xfrm>
          <a:prstGeom prst="rect">
            <a:avLst/>
          </a:prstGeom>
          <a:noFill/>
        </p:spPr>
        <p:txBody>
          <a:bodyPr wrap="square" rtlCol="0">
            <a:spAutoFit/>
          </a:bodyPr>
          <a:lstStyle/>
          <a:p>
            <a:pPr algn="r"/>
            <a:r>
              <a:rPr lang="fr-CH" sz="1000" b="1" dirty="0" err="1">
                <a:solidFill>
                  <a:srgbClr val="000000"/>
                </a:solidFill>
                <a:latin typeface="Tahoma" pitchFamily="34" charset="0"/>
                <a:ea typeface="Tahoma" pitchFamily="34" charset="0"/>
                <a:cs typeface="Tahoma" pitchFamily="34" charset="0"/>
              </a:rPr>
              <a:t>Givisiez</a:t>
            </a:r>
            <a:endParaRPr lang="fr-FR" sz="1000" dirty="0"/>
          </a:p>
        </p:txBody>
      </p:sp>
      <p:cxnSp>
        <p:nvCxnSpPr>
          <p:cNvPr id="39" name="Connecteur en angle 38">
            <a:extLst>
              <a:ext uri="{FF2B5EF4-FFF2-40B4-BE49-F238E27FC236}">
                <a16:creationId xmlns:a16="http://schemas.microsoft.com/office/drawing/2014/main" id="{76AC14F4-D357-2C43-BBD2-A75E1EA5CFF4}"/>
              </a:ext>
            </a:extLst>
          </p:cNvPr>
          <p:cNvCxnSpPr/>
          <p:nvPr/>
        </p:nvCxnSpPr>
        <p:spPr bwMode="auto">
          <a:xfrm flipV="1">
            <a:off x="1160410" y="2994202"/>
            <a:ext cx="1728192" cy="203324"/>
          </a:xfrm>
          <a:prstGeom prst="bentConnector3">
            <a:avLst>
              <a:gd name="adj1" fmla="val 651"/>
            </a:avLst>
          </a:prstGeom>
          <a:solidFill>
            <a:schemeClr val="accent1"/>
          </a:solidFill>
          <a:ln w="9525" cap="flat" cmpd="sng" algn="ctr">
            <a:solidFill>
              <a:schemeClr val="tx1"/>
            </a:solidFill>
            <a:prstDash val="solid"/>
            <a:round/>
            <a:headEnd type="none" w="med" len="med"/>
            <a:tailEnd type="none" w="med" len="lg"/>
          </a:ln>
          <a:effectLst/>
        </p:spPr>
      </p:cxnSp>
      <p:pic>
        <p:nvPicPr>
          <p:cNvPr id="40" name="Image 39" descr="Une image contenant personne, femme, posant&#10;&#10;Description générée automatiquement">
            <a:extLst>
              <a:ext uri="{FF2B5EF4-FFF2-40B4-BE49-F238E27FC236}">
                <a16:creationId xmlns:a16="http://schemas.microsoft.com/office/drawing/2014/main" id="{A24152C0-3BC0-1247-B0F9-C1166E06703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86593" y="4500870"/>
            <a:ext cx="816985" cy="1220671"/>
          </a:xfrm>
          <a:prstGeom prst="rect">
            <a:avLst/>
          </a:prstGeom>
        </p:spPr>
      </p:pic>
      <p:pic>
        <p:nvPicPr>
          <p:cNvPr id="42" name="Image 41" descr="Une image contenant personne, complet, homme, cravate&#10;&#10;Description générée automatiquement">
            <a:extLst>
              <a:ext uri="{FF2B5EF4-FFF2-40B4-BE49-F238E27FC236}">
                <a16:creationId xmlns:a16="http://schemas.microsoft.com/office/drawing/2014/main" id="{3107F7BE-5675-5148-90EA-C48FEC75DD9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69026" y="4477671"/>
            <a:ext cx="907374" cy="1220670"/>
          </a:xfrm>
          <a:prstGeom prst="rect">
            <a:avLst/>
          </a:prstGeom>
        </p:spPr>
      </p:pic>
      <p:pic>
        <p:nvPicPr>
          <p:cNvPr id="44" name="Image 43" descr="Une image contenant personne, mur, intérieur, rouge&#10;&#10;Description générée automatiquement">
            <a:extLst>
              <a:ext uri="{FF2B5EF4-FFF2-40B4-BE49-F238E27FC236}">
                <a16:creationId xmlns:a16="http://schemas.microsoft.com/office/drawing/2014/main" id="{61D408A7-AF93-E540-80EE-87568BC86C0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76361" y="4490945"/>
            <a:ext cx="907374" cy="1202169"/>
          </a:xfrm>
          <a:prstGeom prst="rect">
            <a:avLst/>
          </a:prstGeom>
        </p:spPr>
      </p:pic>
      <p:pic>
        <p:nvPicPr>
          <p:cNvPr id="46" name="Image 45" descr="Une image contenant personne, herbe, homme, debout&#10;&#10;Description générée automatiquement">
            <a:extLst>
              <a:ext uri="{FF2B5EF4-FFF2-40B4-BE49-F238E27FC236}">
                <a16:creationId xmlns:a16="http://schemas.microsoft.com/office/drawing/2014/main" id="{94337C66-E9D2-694A-B884-E59E147EDCC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290035" y="1368649"/>
            <a:ext cx="948788" cy="1270411"/>
          </a:xfrm>
          <a:prstGeom prst="rect">
            <a:avLst/>
          </a:prstGeom>
        </p:spPr>
      </p:pic>
      <p:pic>
        <p:nvPicPr>
          <p:cNvPr id="48" name="Image 47" descr="Une image contenant homme, personne, verres, mur&#10;&#10;Description générée automatiquement">
            <a:extLst>
              <a:ext uri="{FF2B5EF4-FFF2-40B4-BE49-F238E27FC236}">
                <a16:creationId xmlns:a16="http://schemas.microsoft.com/office/drawing/2014/main" id="{6F7DDC82-7D24-9448-9C33-64B056E72FD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074542" y="1724165"/>
            <a:ext cx="635417" cy="914895"/>
          </a:xfrm>
          <a:prstGeom prst="rect">
            <a:avLst/>
          </a:prstGeom>
        </p:spPr>
      </p:pic>
      <p:pic>
        <p:nvPicPr>
          <p:cNvPr id="41" name="Image 40" descr="Une image contenant personne, homme, aîné, vieux&#10;&#10;Description générée automatiquement">
            <a:extLst>
              <a:ext uri="{FF2B5EF4-FFF2-40B4-BE49-F238E27FC236}">
                <a16:creationId xmlns:a16="http://schemas.microsoft.com/office/drawing/2014/main" id="{D3BD3864-5DD7-2944-A5F5-3571F2530FE0}"/>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259687" y="4950629"/>
            <a:ext cx="688290" cy="924449"/>
          </a:xfrm>
          <a:prstGeom prst="rect">
            <a:avLst/>
          </a:prstGeom>
        </p:spPr>
      </p:pic>
      <p:cxnSp>
        <p:nvCxnSpPr>
          <p:cNvPr id="43" name="Connecteur droit 42">
            <a:extLst>
              <a:ext uri="{FF2B5EF4-FFF2-40B4-BE49-F238E27FC236}">
                <a16:creationId xmlns:a16="http://schemas.microsoft.com/office/drawing/2014/main" id="{EEFB3BEC-F836-D24F-B8FE-6C5E2B365FD9}"/>
              </a:ext>
            </a:extLst>
          </p:cNvPr>
          <p:cNvCxnSpPr>
            <a:cxnSpLocks/>
          </p:cNvCxnSpPr>
          <p:nvPr/>
        </p:nvCxnSpPr>
        <p:spPr>
          <a:xfrm>
            <a:off x="1177068" y="4318813"/>
            <a:ext cx="2596617" cy="0"/>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5" name="Connecteur droit 44">
            <a:extLst>
              <a:ext uri="{FF2B5EF4-FFF2-40B4-BE49-F238E27FC236}">
                <a16:creationId xmlns:a16="http://schemas.microsoft.com/office/drawing/2014/main" id="{6CD241C5-DE49-6542-86D0-9E2746A79A6E}"/>
              </a:ext>
            </a:extLst>
          </p:cNvPr>
          <p:cNvCxnSpPr>
            <a:cxnSpLocks/>
          </p:cNvCxnSpPr>
          <p:nvPr/>
        </p:nvCxnSpPr>
        <p:spPr>
          <a:xfrm>
            <a:off x="1148414" y="4143914"/>
            <a:ext cx="11996" cy="174899"/>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7" name="Connecteur droit 46">
            <a:extLst>
              <a:ext uri="{FF2B5EF4-FFF2-40B4-BE49-F238E27FC236}">
                <a16:creationId xmlns:a16="http://schemas.microsoft.com/office/drawing/2014/main" id="{DAD1E9F0-F35F-DC4A-B3E4-B13CF64246AA}"/>
              </a:ext>
            </a:extLst>
          </p:cNvPr>
          <p:cNvCxnSpPr>
            <a:cxnSpLocks/>
          </p:cNvCxnSpPr>
          <p:nvPr/>
        </p:nvCxnSpPr>
        <p:spPr>
          <a:xfrm>
            <a:off x="2914314" y="3923044"/>
            <a:ext cx="0" cy="395769"/>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2" name="Connecteur droit 51">
            <a:extLst>
              <a:ext uri="{FF2B5EF4-FFF2-40B4-BE49-F238E27FC236}">
                <a16:creationId xmlns:a16="http://schemas.microsoft.com/office/drawing/2014/main" id="{F1897C48-55DA-874F-B2F8-B7B5399CCF50}"/>
              </a:ext>
            </a:extLst>
          </p:cNvPr>
          <p:cNvCxnSpPr>
            <a:cxnSpLocks/>
          </p:cNvCxnSpPr>
          <p:nvPr/>
        </p:nvCxnSpPr>
        <p:spPr>
          <a:xfrm>
            <a:off x="5368940" y="4326834"/>
            <a:ext cx="1573810" cy="0"/>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3" name="Connecteur droit 52">
            <a:extLst>
              <a:ext uri="{FF2B5EF4-FFF2-40B4-BE49-F238E27FC236}">
                <a16:creationId xmlns:a16="http://schemas.microsoft.com/office/drawing/2014/main" id="{C293FB8A-5F8C-C745-A412-5C69720F207D}"/>
              </a:ext>
            </a:extLst>
          </p:cNvPr>
          <p:cNvCxnSpPr>
            <a:cxnSpLocks/>
          </p:cNvCxnSpPr>
          <p:nvPr/>
        </p:nvCxnSpPr>
        <p:spPr>
          <a:xfrm flipV="1">
            <a:off x="6942750" y="3945816"/>
            <a:ext cx="0" cy="372997"/>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6482275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bite">
  <a:themeElements>
    <a:clrScheme name="Genèse">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Orbit">
      <a:majorFont>
        <a:latin typeface="Candara"/>
        <a:ea typeface=""/>
        <a:cs typeface=""/>
        <a:font script="Jpan" typeface="ＭＳ Ｐゴシック"/>
        <a:font script="Hans" typeface="宋体"/>
        <a:font script="Hant" typeface="新細明體"/>
      </a:majorFont>
      <a:minorFont>
        <a:latin typeface="Candara"/>
        <a:ea typeface=""/>
        <a:cs typeface=""/>
        <a:font script="Jpan" typeface="ＭＳ Ｐゴシック"/>
        <a:font script="Hans" typeface="宋体"/>
        <a:font script="Hant" typeface="新細明體"/>
      </a:minorFont>
    </a:fontScheme>
    <a:fmtScheme name="Orbit">
      <a:fillStyleLst>
        <a:solidFill>
          <a:schemeClr val="phClr"/>
        </a:solidFill>
        <a:solidFill>
          <a:schemeClr val="phClr">
            <a:shade val="80000"/>
          </a:schemeClr>
        </a:solidFill>
        <a:gradFill rotWithShape="1">
          <a:gsLst>
            <a:gs pos="0">
              <a:schemeClr val="phClr">
                <a:shade val="30000"/>
                <a:satMod val="100000"/>
              </a:schemeClr>
            </a:gs>
            <a:gs pos="80000">
              <a:schemeClr val="phClr">
                <a:shade val="90000"/>
                <a:satMod val="100000"/>
              </a:schemeClr>
            </a:gs>
            <a:gs pos="100000">
              <a:schemeClr val="phClr">
                <a:tint val="90000"/>
                <a:shade val="100000"/>
                <a:satMod val="150000"/>
              </a:schemeClr>
            </a:gs>
          </a:gsLst>
          <a:lin ang="16200000" scaled="0"/>
        </a:grad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76200" cap="flat" cmpd="sng" algn="ctr">
          <a:solidFill>
            <a:schemeClr val="phClr"/>
          </a:solidFill>
          <a:prstDash val="solid"/>
        </a:ln>
      </a:lnStyleLst>
      <a:effectStyleLst>
        <a:effectStyle>
          <a:effectLst/>
        </a:effectStyle>
        <a:effectStyle>
          <a:effectLst>
            <a:outerShdw blurRad="228600" dist="38100" dir="5400000" sx="104000" sy="104000" algn="ctr" rotWithShape="0">
              <a:srgbClr val="000000">
                <a:alpha val="80000"/>
              </a:srgbClr>
            </a:outerShdw>
          </a:effectLst>
        </a:effectStyle>
        <a:effectStyle>
          <a:effectLst>
            <a:outerShdw blurRad="317500" dist="381000" dir="5400000" sx="90000" sy="20000" rotWithShape="0">
              <a:srgbClr val="000000">
                <a:alpha val="40000"/>
              </a:srgbClr>
            </a:outerShdw>
          </a:effectLst>
          <a:scene3d>
            <a:camera prst="orthographicFront">
              <a:rot lat="0" lon="0" rev="0"/>
            </a:camera>
            <a:lightRig rig="balanced" dir="t"/>
          </a:scene3d>
          <a:sp3d prstMaterial="metal">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lin ang="5400000" scaled="0"/>
        </a:gradFill>
        <a:blipFill rotWithShape="1">
          <a:blip xmlns:r="http://schemas.openxmlformats.org/officeDocument/2006/relationships" r:embed="rId1">
            <a:duotone>
              <a:schemeClr val="phClr">
                <a:shade val="1000"/>
                <a:lumMod val="80000"/>
              </a:schemeClr>
              <a:schemeClr val="phClr">
                <a:satMod val="360000"/>
                <a:lumMod val="14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2401</TotalTime>
  <Words>300</Words>
  <Application>Microsoft Macintosh PowerPoint</Application>
  <PresentationFormat>Affichage à l'écran (4:3)</PresentationFormat>
  <Paragraphs>93</Paragraphs>
  <Slides>2</Slides>
  <Notes>2</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vt:i4>
      </vt:variant>
    </vt:vector>
  </HeadingPairs>
  <TitlesOfParts>
    <vt:vector size="10" baseType="lpstr">
      <vt:lpstr>Arial</vt:lpstr>
      <vt:lpstr>Calibri</vt:lpstr>
      <vt:lpstr>Candara</vt:lpstr>
      <vt:lpstr>Tahoma</vt:lpstr>
      <vt:lpstr>Times New Roman</vt:lpstr>
      <vt:lpstr>Verdana</vt:lpstr>
      <vt:lpstr>Wingdings</vt:lpstr>
      <vt:lpstr>Orbite</vt:lpstr>
      <vt:lpstr>ORCOC AiVsG  </vt:lpstr>
      <vt:lpstr>Association Intercommunale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ab</dc:creator>
  <cp:lastModifiedBy>André Brouchoud</cp:lastModifiedBy>
  <cp:revision>170</cp:revision>
  <dcterms:created xsi:type="dcterms:W3CDTF">2018-02-01T15:22:40Z</dcterms:created>
  <dcterms:modified xsi:type="dcterms:W3CDTF">2021-06-29T07:06:21Z</dcterms:modified>
</cp:coreProperties>
</file>